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0287000" cy="102870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1152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font" Target="fonts/font1.fntdata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5" Type="http://schemas.openxmlformats.org/officeDocument/2006/relationships/font" Target="fonts/font3.fntdata"/><Relationship Id="rId10" Type="http://schemas.openxmlformats.org/officeDocument/2006/relationships/tableStyles" Target="tableStyles.xml"/><Relationship Id="rId4" Type="http://schemas.openxmlformats.org/officeDocument/2006/relationships/font" Target="fonts/font2.fntdata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663300"/>
            </a:gs>
            <a:gs pos="83000">
              <a:srgbClr val="663300"/>
            </a:gs>
            <a:gs pos="100000">
              <a:srgbClr val="99663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600450" y="1020548"/>
            <a:ext cx="5657850" cy="8229600"/>
            <a:chOff x="0" y="0"/>
            <a:chExt cx="1913890" cy="2783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2783840"/>
            </a:xfrm>
            <a:custGeom>
              <a:avLst/>
              <a:gdLst/>
              <a:ahLst/>
              <a:cxnLst/>
              <a:rect l="l" t="t" r="r" b="b"/>
              <a:pathLst>
                <a:path w="1913890" h="2783840">
                  <a:moveTo>
                    <a:pt x="0" y="0"/>
                  </a:moveTo>
                  <a:lnTo>
                    <a:pt x="1913890" y="0"/>
                  </a:lnTo>
                  <a:lnTo>
                    <a:pt x="1913890" y="2783840"/>
                  </a:lnTo>
                  <a:lnTo>
                    <a:pt x="0" y="2783840"/>
                  </a:lnTo>
                  <a:close/>
                </a:path>
              </a:pathLst>
            </a:custGeom>
            <a:solidFill>
              <a:srgbClr val="9E775E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812397" y="2286868"/>
            <a:ext cx="3233955" cy="6403872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655431" y="4758956"/>
            <a:ext cx="3116688" cy="4804144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538807">
            <a:off x="4497410" y="7154141"/>
            <a:ext cx="4244711" cy="1915426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028700" y="3077561"/>
            <a:ext cx="4484189" cy="20577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074"/>
              </a:lnSpc>
            </a:pPr>
            <a:r>
              <a:rPr lang="en-US" sz="7145" b="1" dirty="0">
                <a:solidFill>
                  <a:srgbClr val="000000"/>
                </a:solidFill>
                <a:latin typeface="+mj-lt"/>
              </a:rPr>
              <a:t>ICED COFFEE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981075"/>
            <a:ext cx="2571750" cy="8771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24"/>
              </a:lnSpc>
            </a:pPr>
            <a:r>
              <a:rPr lang="en-US" sz="2517" dirty="0">
                <a:solidFill>
                  <a:srgbClr val="000000"/>
                </a:solidFill>
                <a:latin typeface="+mj-lt"/>
              </a:rPr>
              <a:t>NEW MENU</a:t>
            </a:r>
          </a:p>
          <a:p>
            <a:pPr>
              <a:lnSpc>
                <a:spcPts val="3524"/>
              </a:lnSpc>
            </a:pPr>
            <a:r>
              <a:rPr lang="en-US" sz="2517" dirty="0">
                <a:solidFill>
                  <a:srgbClr val="000000"/>
                </a:solidFill>
                <a:latin typeface="+mj-lt"/>
              </a:rPr>
              <a:t>PROMO.</a:t>
            </a:r>
          </a:p>
        </p:txBody>
      </p:sp>
      <p:sp>
        <p:nvSpPr>
          <p:cNvPr id="9" name="TextBox 9"/>
          <p:cNvSpPr txBox="1"/>
          <p:nvPr/>
        </p:nvSpPr>
        <p:spPr>
          <a:xfrm rot="-519823">
            <a:off x="250106" y="6267137"/>
            <a:ext cx="4592454" cy="17689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31"/>
              </a:lnSpc>
            </a:pPr>
            <a:r>
              <a:rPr lang="en-US" sz="5716" dirty="0">
                <a:solidFill>
                  <a:srgbClr val="FFFFFF"/>
                </a:solidFill>
                <a:latin typeface="+mj-lt"/>
              </a:rPr>
              <a:t>Buy one</a:t>
            </a:r>
          </a:p>
          <a:p>
            <a:pPr algn="ctr">
              <a:lnSpc>
                <a:spcPts val="7031"/>
              </a:lnSpc>
            </a:pPr>
            <a:r>
              <a:rPr lang="en-US" sz="5716" dirty="0">
                <a:solidFill>
                  <a:srgbClr val="FFFFFF"/>
                </a:solidFill>
                <a:latin typeface="+mj-lt"/>
              </a:rPr>
              <a:t>get one free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373933" y="9265285"/>
            <a:ext cx="4110884" cy="3856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19"/>
              </a:lnSpc>
            </a:pPr>
            <a:r>
              <a:rPr lang="en-US" sz="2300" b="1" spc="446" dirty="0">
                <a:solidFill>
                  <a:srgbClr val="000000"/>
                </a:solidFill>
                <a:latin typeface="+mj-lt"/>
              </a:rPr>
              <a:t>ORDER NOW</a:t>
            </a:r>
          </a:p>
        </p:txBody>
      </p:sp>
      <p:sp>
        <p:nvSpPr>
          <p:cNvPr id="11" name="TextBox 11"/>
          <p:cNvSpPr txBox="1"/>
          <p:nvPr/>
        </p:nvSpPr>
        <p:spPr>
          <a:xfrm rot="2700000">
            <a:off x="7689964" y="937826"/>
            <a:ext cx="2251868" cy="12063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19"/>
              </a:lnSpc>
            </a:pPr>
            <a:r>
              <a:rPr lang="en-US" sz="2300" spc="446" dirty="0">
                <a:solidFill>
                  <a:srgbClr val="000000"/>
                </a:solidFill>
                <a:latin typeface="+mj-lt"/>
              </a:rPr>
              <a:t>ONLY TODAY * ONLY TODAY *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day5</dc:title>
  <cp:lastModifiedBy>USER</cp:lastModifiedBy>
  <cp:revision>2</cp:revision>
  <dcterms:created xsi:type="dcterms:W3CDTF">2006-08-16T00:00:00Z</dcterms:created>
  <dcterms:modified xsi:type="dcterms:W3CDTF">2022-03-29T01:12:04Z</dcterms:modified>
  <dc:identifier>DAE8Dly0kNs</dc:identifier>
</cp:coreProperties>
</file>