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jpe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2">
                <a:lumMod val="50000"/>
              </a:schemeClr>
            </a:gs>
            <a:gs pos="83000">
              <a:schemeClr val="bg2">
                <a:lumMod val="5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50316"/>
          <a:stretch>
            <a:fillRect/>
          </a:stretch>
        </p:blipFill>
        <p:spPr>
          <a:xfrm>
            <a:off x="-44648" y="5534855"/>
            <a:ext cx="8732067" cy="47220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350119" y="5844139"/>
            <a:ext cx="4653815" cy="34903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283066" y="5844139"/>
            <a:ext cx="4653815" cy="3490361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60648" y="4766190"/>
            <a:ext cx="3832757" cy="2155899"/>
            <a:chOff x="0" y="0"/>
            <a:chExt cx="112890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-5253" t="-20172" r="-3985" b="-9228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693595" y="4766190"/>
            <a:ext cx="3832757" cy="2155899"/>
            <a:chOff x="0" y="0"/>
            <a:chExt cx="1128903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7"/>
              <a:stretch>
                <a:fillRect t="-16673" b="-16673"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764408" y="-3922295"/>
            <a:ext cx="6460001" cy="6460001"/>
          </a:xfrm>
          <a:prstGeom prst="rect">
            <a:avLst/>
          </a:prstGeom>
          <a:noFill/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4816024" y="342900"/>
            <a:ext cx="467042" cy="50765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12813" y="831505"/>
            <a:ext cx="6563192" cy="255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8"/>
              </a:lnSpc>
            </a:pPr>
            <a:r>
              <a:rPr lang="en-US" sz="9435" dirty="0">
                <a:solidFill>
                  <a:srgbClr val="FFFFFF"/>
                </a:solidFill>
                <a:latin typeface="+mj-lt"/>
              </a:rPr>
              <a:t>PROMO</a:t>
            </a:r>
          </a:p>
          <a:p>
            <a:pPr algn="ctr">
              <a:lnSpc>
                <a:spcPts val="9718"/>
              </a:lnSpc>
            </a:pPr>
            <a:r>
              <a:rPr lang="en-US" sz="9435" dirty="0">
                <a:solidFill>
                  <a:srgbClr val="FFFFFF"/>
                </a:solidFill>
                <a:latin typeface="+mj-lt"/>
              </a:rPr>
              <a:t>BERBUKA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82146" y="257175"/>
            <a:ext cx="1693107" cy="324039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flipH="1">
            <a:off x="8411746" y="257175"/>
            <a:ext cx="1693107" cy="324039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322591" y="9452830"/>
            <a:ext cx="3766846" cy="457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6"/>
              </a:lnSpc>
            </a:pPr>
            <a:r>
              <a:rPr lang="en-US" sz="2704" dirty="0" smtClean="0">
                <a:solidFill>
                  <a:srgbClr val="FFFFFF"/>
                </a:solidFill>
                <a:latin typeface="+mj-lt"/>
              </a:rPr>
              <a:t>@</a:t>
            </a:r>
            <a:r>
              <a:rPr lang="en-US" sz="2704" dirty="0" err="1" smtClean="0">
                <a:solidFill>
                  <a:srgbClr val="FFFFFF"/>
                </a:solidFill>
                <a:latin typeface="+mj-lt"/>
              </a:rPr>
              <a:t>Sosial_Media_Kalian</a:t>
            </a:r>
            <a:endParaRPr lang="en-US" sz="2704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30683" y="4069226"/>
            <a:ext cx="3292686" cy="5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2"/>
              </a:lnSpc>
              <a:spcBef>
                <a:spcPct val="0"/>
              </a:spcBef>
            </a:pPr>
            <a:r>
              <a:rPr lang="en-US" sz="3551" spc="-39" dirty="0" err="1">
                <a:solidFill>
                  <a:srgbClr val="FFFFFF"/>
                </a:solidFill>
                <a:latin typeface="+mj-lt"/>
              </a:rPr>
              <a:t>Ayam</a:t>
            </a:r>
            <a:r>
              <a:rPr lang="en-US" sz="3551" spc="-3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551" spc="-39" dirty="0" err="1">
                <a:solidFill>
                  <a:srgbClr val="FFFFFF"/>
                </a:solidFill>
                <a:latin typeface="+mj-lt"/>
              </a:rPr>
              <a:t>Pedas</a:t>
            </a:r>
            <a:endParaRPr lang="en-US" sz="3551" spc="-39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965614" y="4069226"/>
            <a:ext cx="3292686" cy="5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2"/>
              </a:lnSpc>
              <a:spcBef>
                <a:spcPct val="0"/>
              </a:spcBef>
            </a:pPr>
            <a:r>
              <a:rPr lang="en-US" sz="3551" spc="-39" dirty="0" err="1">
                <a:solidFill>
                  <a:srgbClr val="FFFFFF"/>
                </a:solidFill>
                <a:latin typeface="+mj-lt"/>
              </a:rPr>
              <a:t>Ayam</a:t>
            </a:r>
            <a:r>
              <a:rPr lang="en-US" sz="3551" spc="-3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551" spc="-39" dirty="0" err="1">
                <a:solidFill>
                  <a:srgbClr val="FFFFFF"/>
                </a:solidFill>
                <a:latin typeface="+mj-lt"/>
              </a:rPr>
              <a:t>Kriuk</a:t>
            </a:r>
            <a:endParaRPr lang="en-US" sz="3551" spc="-39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7444121"/>
            <a:ext cx="329268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1"/>
              </a:lnSpc>
              <a:spcBef>
                <a:spcPct val="0"/>
              </a:spcBef>
            </a:pPr>
            <a:r>
              <a:rPr lang="en-US" sz="2418" spc="-26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Lorem Ipsum is simply dummy text of the printing and typesetting industry.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65614" y="7444121"/>
            <a:ext cx="329268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1"/>
              </a:lnSpc>
              <a:spcBef>
                <a:spcPct val="0"/>
              </a:spcBef>
            </a:pPr>
            <a:r>
              <a:rPr lang="en-US" sz="2418" spc="-26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Lorem Ipsum is simply dummy text of the printing and typesetting industry.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69217" y="6948821"/>
            <a:ext cx="2215618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  <a:spcBef>
                <a:spcPct val="0"/>
              </a:spcBef>
            </a:pPr>
            <a:r>
              <a:rPr lang="en-US" sz="2726" spc="-29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Rp</a:t>
            </a:r>
            <a:r>
              <a:rPr lang="en-US" sz="2726" spc="-29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. 25.000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02165" y="6948821"/>
            <a:ext cx="2215618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  <a:spcBef>
                <a:spcPct val="0"/>
              </a:spcBef>
            </a:pPr>
            <a:r>
              <a:rPr lang="en-US" sz="2726" spc="-29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Rp</a:t>
            </a:r>
            <a:r>
              <a:rPr lang="en-US" sz="2726" spc="-29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. 30.000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76385" y="3321221"/>
            <a:ext cx="5855098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  <a:spcBef>
                <a:spcPct val="0"/>
              </a:spcBef>
            </a:pPr>
            <a:r>
              <a:rPr lang="en-US" sz="2951" spc="-32" dirty="0">
                <a:solidFill>
                  <a:srgbClr val="FFFFFF"/>
                </a:solidFill>
                <a:latin typeface="+mj-lt"/>
              </a:rPr>
              <a:t>"</a:t>
            </a:r>
            <a:r>
              <a:rPr lang="en-US" sz="2951" spc="-32" dirty="0" err="1">
                <a:solidFill>
                  <a:srgbClr val="FFFFFF"/>
                </a:solidFill>
                <a:latin typeface="+mj-lt"/>
              </a:rPr>
              <a:t>Makan</a:t>
            </a:r>
            <a:r>
              <a:rPr lang="en-US" sz="2951" spc="-32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951" spc="-32" dirty="0" err="1">
                <a:solidFill>
                  <a:srgbClr val="FFFFFF"/>
                </a:solidFill>
                <a:latin typeface="+mj-lt"/>
              </a:rPr>
              <a:t>Kenyang</a:t>
            </a:r>
            <a:r>
              <a:rPr lang="en-US" sz="2951" spc="-32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951" spc="-32" dirty="0" err="1">
                <a:solidFill>
                  <a:srgbClr val="FFFFFF"/>
                </a:solidFill>
                <a:latin typeface="+mj-lt"/>
              </a:rPr>
              <a:t>Buka</a:t>
            </a:r>
            <a:r>
              <a:rPr lang="en-US" sz="2951" spc="-32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951" spc="-32" dirty="0" err="1">
                <a:solidFill>
                  <a:srgbClr val="FFFFFF"/>
                </a:solidFill>
                <a:latin typeface="+mj-lt"/>
              </a:rPr>
              <a:t>Puasa</a:t>
            </a:r>
            <a:r>
              <a:rPr lang="en-US" sz="2951" spc="-32" dirty="0">
                <a:solidFill>
                  <a:srgbClr val="FFFFFF"/>
                </a:solidFill>
                <a:latin typeface="+mj-lt"/>
              </a:rPr>
              <a:t>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</dc:title>
  <cp:lastModifiedBy>USER</cp:lastModifiedBy>
  <cp:revision>5</cp:revision>
  <dcterms:created xsi:type="dcterms:W3CDTF">2006-08-16T00:00:00Z</dcterms:created>
  <dcterms:modified xsi:type="dcterms:W3CDTF">2022-03-29T01:17:46Z</dcterms:modified>
  <dc:identifier>DAE8OAP-yt8</dc:identifier>
</cp:coreProperties>
</file>