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87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37828"/>
          <a:stretch>
            <a:fillRect/>
          </a:stretch>
        </p:blipFill>
        <p:spPr>
          <a:xfrm>
            <a:off x="0" y="-609099"/>
            <a:ext cx="10287000" cy="6395536"/>
          </a:xfrm>
          <a:prstGeom prst="rect">
            <a:avLst/>
          </a:prstGeom>
          <a:noFill/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2244605" y="1337943"/>
            <a:ext cx="5797790" cy="4191022"/>
            <a:chOff x="0" y="0"/>
            <a:chExt cx="5265420" cy="3806190"/>
          </a:xfrm>
        </p:grpSpPr>
        <p:sp>
          <p:nvSpPr>
            <p:cNvPr id="4" name="Freeform 4"/>
            <p:cNvSpPr/>
            <p:nvPr/>
          </p:nvSpPr>
          <p:spPr>
            <a:xfrm>
              <a:off x="16510" y="15240"/>
              <a:ext cx="5233670" cy="3774440"/>
            </a:xfrm>
            <a:custGeom>
              <a:avLst/>
              <a:gdLst/>
              <a:ahLst/>
              <a:cxnLst/>
              <a:rect l="l" t="t" r="r" b="b"/>
              <a:pathLst>
                <a:path w="5233670" h="3774440">
                  <a:moveTo>
                    <a:pt x="5233670" y="2413000"/>
                  </a:moveTo>
                  <a:cubicBezTo>
                    <a:pt x="5233670" y="3249930"/>
                    <a:pt x="5233670" y="3774440"/>
                    <a:pt x="5233670" y="3774440"/>
                  </a:cubicBezTo>
                  <a:lnTo>
                    <a:pt x="2616200" y="3774440"/>
                  </a:lnTo>
                  <a:lnTo>
                    <a:pt x="0" y="3774440"/>
                  </a:lnTo>
                  <a:cubicBezTo>
                    <a:pt x="0" y="3774440"/>
                    <a:pt x="0" y="3248660"/>
                    <a:pt x="0" y="2413000"/>
                  </a:cubicBezTo>
                  <a:cubicBezTo>
                    <a:pt x="0" y="1577340"/>
                    <a:pt x="875030" y="0"/>
                    <a:pt x="2617470" y="0"/>
                  </a:cubicBezTo>
                  <a:cubicBezTo>
                    <a:pt x="4359910" y="0"/>
                    <a:pt x="5233670" y="1576070"/>
                    <a:pt x="5233670" y="2413000"/>
                  </a:cubicBezTo>
                  <a:close/>
                </a:path>
              </a:pathLst>
            </a:custGeom>
            <a:blipFill>
              <a:blip r:embed="rId4"/>
              <a:stretch>
                <a:fillRect l="-4088" r="-4088"/>
              </a:stretch>
            </a:blip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5265420" cy="3806190"/>
            </a:xfrm>
            <a:custGeom>
              <a:avLst/>
              <a:gdLst/>
              <a:ahLst/>
              <a:cxnLst/>
              <a:rect l="l" t="t" r="r" b="b"/>
              <a:pathLst>
                <a:path w="5265420" h="3806190">
                  <a:moveTo>
                    <a:pt x="5265420" y="3806190"/>
                  </a:moveTo>
                  <a:lnTo>
                    <a:pt x="0" y="3806190"/>
                  </a:lnTo>
                  <a:lnTo>
                    <a:pt x="0" y="2428240"/>
                  </a:lnTo>
                  <a:cubicBezTo>
                    <a:pt x="0" y="1955800"/>
                    <a:pt x="259080" y="1355090"/>
                    <a:pt x="659130" y="897890"/>
                  </a:cubicBezTo>
                  <a:cubicBezTo>
                    <a:pt x="1018540" y="488950"/>
                    <a:pt x="1652270" y="0"/>
                    <a:pt x="2632710" y="0"/>
                  </a:cubicBezTo>
                  <a:cubicBezTo>
                    <a:pt x="3614420" y="0"/>
                    <a:pt x="4246880" y="488950"/>
                    <a:pt x="4606290" y="897890"/>
                  </a:cubicBezTo>
                  <a:cubicBezTo>
                    <a:pt x="5006340" y="1355090"/>
                    <a:pt x="5265420" y="1955800"/>
                    <a:pt x="5265420" y="2428240"/>
                  </a:cubicBezTo>
                  <a:lnTo>
                    <a:pt x="5265420" y="3806190"/>
                  </a:lnTo>
                  <a:close/>
                  <a:moveTo>
                    <a:pt x="31750" y="3774440"/>
                  </a:moveTo>
                  <a:lnTo>
                    <a:pt x="5233670" y="3774440"/>
                  </a:lnTo>
                  <a:lnTo>
                    <a:pt x="5233670" y="2428240"/>
                  </a:lnTo>
                  <a:cubicBezTo>
                    <a:pt x="5233670" y="1963420"/>
                    <a:pt x="4978400" y="1370330"/>
                    <a:pt x="4582160" y="918210"/>
                  </a:cubicBezTo>
                  <a:cubicBezTo>
                    <a:pt x="4227830" y="514350"/>
                    <a:pt x="3601720" y="31750"/>
                    <a:pt x="2632710" y="31750"/>
                  </a:cubicBezTo>
                  <a:cubicBezTo>
                    <a:pt x="1663700" y="31750"/>
                    <a:pt x="1037590" y="514350"/>
                    <a:pt x="683260" y="919480"/>
                  </a:cubicBezTo>
                  <a:cubicBezTo>
                    <a:pt x="287020" y="1370330"/>
                    <a:pt x="31750" y="1963420"/>
                    <a:pt x="31750" y="2428240"/>
                  </a:cubicBezTo>
                  <a:lnTo>
                    <a:pt x="31750" y="3774440"/>
                  </a:lnTo>
                  <a:close/>
                </a:path>
              </a:pathLst>
            </a:custGeom>
            <a:solidFill>
              <a:srgbClr val="1A2B44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699999">
            <a:off x="-2234583" y="4847514"/>
            <a:ext cx="4053575" cy="292364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-6611404">
            <a:off x="8799063" y="4228268"/>
            <a:ext cx="3723927" cy="344928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291658" y="5652790"/>
            <a:ext cx="7703684" cy="1585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32"/>
              </a:lnSpc>
            </a:pPr>
            <a:r>
              <a:rPr lang="en-US" sz="6387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Paket</a:t>
            </a:r>
            <a:endParaRPr lang="en-US" sz="6387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  <a:p>
            <a:pPr algn="ctr">
              <a:lnSpc>
                <a:spcPts val="6132"/>
              </a:lnSpc>
            </a:pPr>
            <a:r>
              <a:rPr lang="en-US" sz="6387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Berbuka</a:t>
            </a:r>
            <a:r>
              <a:rPr lang="en-US" sz="6387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6387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Puasa</a:t>
            </a:r>
            <a:endParaRPr lang="en-US" sz="6387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3205629" y="7751001"/>
            <a:ext cx="3875743" cy="998201"/>
            <a:chOff x="0" y="0"/>
            <a:chExt cx="2564154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64155" cy="660400"/>
            </a:xfrm>
            <a:custGeom>
              <a:avLst/>
              <a:gdLst/>
              <a:ahLst/>
              <a:cxnLst/>
              <a:rect l="l" t="t" r="r" b="b"/>
              <a:pathLst>
                <a:path w="2564155" h="660400">
                  <a:moveTo>
                    <a:pt x="2439694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39694" y="0"/>
                  </a:lnTo>
                  <a:cubicBezTo>
                    <a:pt x="2508274" y="0"/>
                    <a:pt x="2564155" y="55880"/>
                    <a:pt x="2564155" y="124460"/>
                  </a:cubicBezTo>
                  <a:lnTo>
                    <a:pt x="2564155" y="535940"/>
                  </a:lnTo>
                  <a:cubicBezTo>
                    <a:pt x="2564155" y="604520"/>
                    <a:pt x="2508274" y="660400"/>
                    <a:pt x="2439694" y="660400"/>
                  </a:cubicBezTo>
                  <a:close/>
                </a:path>
              </a:pathLst>
            </a:custGeom>
            <a:solidFill>
              <a:srgbClr val="D1AC54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3540081" y="7289452"/>
            <a:ext cx="3206837" cy="273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53"/>
              </a:lnSpc>
            </a:pPr>
            <a:r>
              <a:rPr lang="en-US" sz="1825" spc="83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MULAI DARI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50000" y="7911598"/>
            <a:ext cx="5587000" cy="78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9"/>
              </a:lnSpc>
            </a:pPr>
            <a:r>
              <a:rPr lang="en-US" sz="5143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RP 180.000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60737" y="9178283"/>
            <a:ext cx="656552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6"/>
              </a:lnSpc>
            </a:pPr>
            <a:r>
              <a:rPr lang="en-US" sz="1700" spc="78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INFO RESERVASI:</a:t>
            </a:r>
          </a:p>
          <a:p>
            <a:pPr algn="ctr">
              <a:lnSpc>
                <a:spcPts val="2006"/>
              </a:lnSpc>
            </a:pPr>
            <a:r>
              <a:rPr lang="en-US" sz="1700" spc="78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@SOSIAL_MEDIA_KALIAN </a:t>
            </a:r>
            <a:r>
              <a:rPr lang="en-US" sz="1700" spc="78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| </a:t>
            </a:r>
            <a:r>
              <a:rPr lang="en-US" sz="1700" spc="78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+6287 </a:t>
            </a:r>
            <a:r>
              <a:rPr lang="en-US" sz="1700" spc="78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456 7890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1479553">
            <a:off x="7622360" y="8297709"/>
            <a:ext cx="6008281" cy="5167121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-1754957">
            <a:off x="-626655" y="8713877"/>
            <a:ext cx="2812372" cy="273503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66700" y="-342900"/>
            <a:ext cx="1219200" cy="1219200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LETAKKAN</a:t>
            </a:r>
          </a:p>
          <a:p>
            <a:pPr algn="ctr"/>
            <a:r>
              <a:rPr lang="en-US" dirty="0" smtClean="0"/>
              <a:t>LOGO</a:t>
            </a:r>
          </a:p>
          <a:p>
            <a:pPr algn="ctr"/>
            <a:r>
              <a:rPr lang="en-US" dirty="0" smtClean="0"/>
              <a:t>DISINI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day7</dc:title>
  <cp:lastModifiedBy>USER</cp:lastModifiedBy>
  <cp:revision>4</cp:revision>
  <dcterms:created xsi:type="dcterms:W3CDTF">2006-08-16T00:00:00Z</dcterms:created>
  <dcterms:modified xsi:type="dcterms:W3CDTF">2022-03-29T01:18:47Z</dcterms:modified>
  <dc:identifier>DAE8OAP-yt8</dc:identifier>
</cp:coreProperties>
</file>