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erebri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60000"/>
                <a:lumOff val="4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636" t="65446" r="3815"/>
          <a:stretch>
            <a:fillRect/>
          </a:stretch>
        </p:blipFill>
        <p:spPr>
          <a:xfrm>
            <a:off x="-1110803" y="5515914"/>
            <a:ext cx="12484458" cy="478061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252285">
            <a:off x="5797705" y="4688567"/>
            <a:ext cx="2689191" cy="2280426"/>
            <a:chOff x="0" y="0"/>
            <a:chExt cx="806314" cy="683752"/>
          </a:xfrm>
          <a:solidFill>
            <a:srgbClr val="66482A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06314" cy="683752"/>
            </a:xfrm>
            <a:custGeom>
              <a:avLst/>
              <a:gdLst/>
              <a:ahLst/>
              <a:cxnLst/>
              <a:rect l="l" t="t" r="r" b="b"/>
              <a:pathLst>
                <a:path w="806314" h="683752">
                  <a:moveTo>
                    <a:pt x="681854" y="683752"/>
                  </a:moveTo>
                  <a:lnTo>
                    <a:pt x="124460" y="683752"/>
                  </a:lnTo>
                  <a:cubicBezTo>
                    <a:pt x="55880" y="683752"/>
                    <a:pt x="0" y="627872"/>
                    <a:pt x="0" y="55929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81854" y="0"/>
                  </a:lnTo>
                  <a:cubicBezTo>
                    <a:pt x="750434" y="0"/>
                    <a:pt x="806314" y="55880"/>
                    <a:pt x="806314" y="124460"/>
                  </a:cubicBezTo>
                  <a:lnTo>
                    <a:pt x="806314" y="559292"/>
                  </a:lnTo>
                  <a:cubicBezTo>
                    <a:pt x="806314" y="627872"/>
                    <a:pt x="750434" y="683752"/>
                    <a:pt x="681854" y="683752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252285">
            <a:off x="5873246" y="3412587"/>
            <a:ext cx="2689191" cy="2777396"/>
            <a:chOff x="0" y="0"/>
            <a:chExt cx="6350000" cy="6558280"/>
          </a:xfrm>
        </p:grpSpPr>
        <p:sp>
          <p:nvSpPr>
            <p:cNvPr id="6" name="Freeform 6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t="-66468" r="-29719" b="-2178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66482A"/>
            </a:solidFill>
          </p:spPr>
        </p:sp>
      </p:grpSp>
      <p:grpSp>
        <p:nvGrpSpPr>
          <p:cNvPr id="8" name="Group 8"/>
          <p:cNvGrpSpPr/>
          <p:nvPr/>
        </p:nvGrpSpPr>
        <p:grpSpPr>
          <a:xfrm rot="-225496">
            <a:off x="1795134" y="4688913"/>
            <a:ext cx="2689191" cy="2280426"/>
            <a:chOff x="0" y="0"/>
            <a:chExt cx="806314" cy="6837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06314" cy="683752"/>
            </a:xfrm>
            <a:custGeom>
              <a:avLst/>
              <a:gdLst/>
              <a:ahLst/>
              <a:cxnLst/>
              <a:rect l="l" t="t" r="r" b="b"/>
              <a:pathLst>
                <a:path w="806314" h="683752">
                  <a:moveTo>
                    <a:pt x="681854" y="683752"/>
                  </a:moveTo>
                  <a:lnTo>
                    <a:pt x="124460" y="683752"/>
                  </a:lnTo>
                  <a:cubicBezTo>
                    <a:pt x="55880" y="683752"/>
                    <a:pt x="0" y="627872"/>
                    <a:pt x="0" y="55929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81854" y="0"/>
                  </a:lnTo>
                  <a:cubicBezTo>
                    <a:pt x="750434" y="0"/>
                    <a:pt x="806314" y="55880"/>
                    <a:pt x="806314" y="124460"/>
                  </a:cubicBezTo>
                  <a:lnTo>
                    <a:pt x="806314" y="559292"/>
                  </a:lnTo>
                  <a:cubicBezTo>
                    <a:pt x="806314" y="627872"/>
                    <a:pt x="750434" y="683752"/>
                    <a:pt x="681854" y="683752"/>
                  </a:cubicBezTo>
                  <a:close/>
                </a:path>
              </a:pathLst>
            </a:custGeom>
            <a:solidFill>
              <a:srgbClr val="66482A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225496">
            <a:off x="1727602" y="3412376"/>
            <a:ext cx="2689191" cy="2777396"/>
            <a:chOff x="0" y="0"/>
            <a:chExt cx="6350000" cy="6558280"/>
          </a:xfrm>
        </p:grpSpPr>
        <p:sp>
          <p:nvSpPr>
            <p:cNvPr id="11" name="Freeform 11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5"/>
              <a:stretch>
                <a:fillRect l="-6412" t="-16285" r="-92465" b="-11990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66482A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693132" y="4740757"/>
            <a:ext cx="900737" cy="900737"/>
            <a:chOff x="0" y="0"/>
            <a:chExt cx="660400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53594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35940"/>
                  </a:lnTo>
                  <a:cubicBezTo>
                    <a:pt x="660400" y="604520"/>
                    <a:pt x="604520" y="660400"/>
                    <a:pt x="535940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4893012" y="4940637"/>
            <a:ext cx="500976" cy="50097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-1304718" flipV="1">
            <a:off x="8151161" y="-1104345"/>
            <a:ext cx="3225218" cy="289463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-2887435">
            <a:off x="-1107502" y="-859078"/>
            <a:ext cx="4272404" cy="215222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3538000" y="857250"/>
            <a:ext cx="3210999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66482A"/>
                </a:solidFill>
                <a:latin typeface="+mj-lt"/>
              </a:rPr>
              <a:t>PROMO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52500" y="1339940"/>
            <a:ext cx="8305800" cy="1577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 dirty="0" err="1">
                <a:solidFill>
                  <a:srgbClr val="DB6836"/>
                </a:solidFill>
                <a:latin typeface="+mj-lt"/>
              </a:rPr>
              <a:t>Spesial</a:t>
            </a:r>
            <a:r>
              <a:rPr lang="en-US" sz="8799" dirty="0">
                <a:solidFill>
                  <a:srgbClr val="DB6836"/>
                </a:solidFill>
                <a:latin typeface="+mj-lt"/>
              </a:rPr>
              <a:t> </a:t>
            </a:r>
            <a:r>
              <a:rPr lang="en-US" sz="8799" dirty="0" smtClean="0">
                <a:solidFill>
                  <a:srgbClr val="DB6836"/>
                </a:solidFill>
                <a:latin typeface="+mj-lt"/>
              </a:rPr>
              <a:t>Ramadhan</a:t>
            </a:r>
            <a:endParaRPr lang="en-US" sz="8799" dirty="0">
              <a:solidFill>
                <a:srgbClr val="DB6836"/>
              </a:solidFill>
              <a:latin typeface="+mj-lt"/>
            </a:endParaRPr>
          </a:p>
        </p:txBody>
      </p:sp>
      <p:sp>
        <p:nvSpPr>
          <p:cNvPr id="20" name="TextBox 20"/>
          <p:cNvSpPr txBox="1"/>
          <p:nvPr/>
        </p:nvSpPr>
        <p:spPr>
          <a:xfrm rot="-225496">
            <a:off x="2029199" y="6299754"/>
            <a:ext cx="2311267" cy="42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FFFFFF"/>
                </a:solidFill>
                <a:latin typeface="Cerebri Bold"/>
              </a:rPr>
              <a:t>NASTAR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23287" y="7613290"/>
            <a:ext cx="684042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>
                <a:solidFill>
                  <a:srgbClr val="66482A"/>
                </a:solidFill>
                <a:latin typeface="+mj-lt"/>
              </a:rPr>
              <a:t>CUMA 150 RIBU</a:t>
            </a:r>
          </a:p>
        </p:txBody>
      </p:sp>
      <p:sp>
        <p:nvSpPr>
          <p:cNvPr id="22" name="TextBox 22"/>
          <p:cNvSpPr txBox="1"/>
          <p:nvPr/>
        </p:nvSpPr>
        <p:spPr>
          <a:xfrm rot="252285">
            <a:off x="5877038" y="6299050"/>
            <a:ext cx="2430153" cy="42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FFFFFF"/>
                </a:solidFill>
                <a:latin typeface="Cerebri Bold"/>
              </a:rPr>
              <a:t>KASTENGEL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340715" y="9220200"/>
            <a:ext cx="560557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 smtClean="0">
                <a:solidFill>
                  <a:srgbClr val="66482A"/>
                </a:solidFill>
                <a:latin typeface="+mj-lt"/>
              </a:rPr>
              <a:t>@</a:t>
            </a:r>
            <a:r>
              <a:rPr lang="en-US" sz="2200" dirty="0" err="1" smtClean="0">
                <a:solidFill>
                  <a:srgbClr val="66482A"/>
                </a:solidFill>
                <a:latin typeface="+mj-lt"/>
              </a:rPr>
              <a:t>Sosial_Media_Kalian</a:t>
            </a:r>
            <a:endParaRPr lang="en-US" sz="2200" dirty="0">
              <a:solidFill>
                <a:srgbClr val="66482A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26665" y="323572"/>
            <a:ext cx="1317435" cy="131743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66482A"/>
                </a:solidFill>
              </a:rPr>
              <a:t>Lletakkan</a:t>
            </a:r>
            <a:endParaRPr lang="en-US" dirty="0" smtClean="0">
              <a:solidFill>
                <a:srgbClr val="66482A"/>
              </a:solidFill>
            </a:endParaRPr>
          </a:p>
          <a:p>
            <a:pPr algn="ctr"/>
            <a:r>
              <a:rPr lang="en-US" dirty="0" smtClean="0">
                <a:solidFill>
                  <a:srgbClr val="66482A"/>
                </a:solidFill>
              </a:rPr>
              <a:t>Logo</a:t>
            </a:r>
          </a:p>
          <a:p>
            <a:pPr algn="ctr"/>
            <a:r>
              <a:rPr lang="en-US" dirty="0" smtClean="0">
                <a:solidFill>
                  <a:srgbClr val="66482A"/>
                </a:solidFill>
              </a:rPr>
              <a:t>Brand</a:t>
            </a:r>
          </a:p>
          <a:p>
            <a:pPr algn="ctr"/>
            <a:r>
              <a:rPr lang="en-US" dirty="0" err="1" smtClean="0">
                <a:solidFill>
                  <a:srgbClr val="66482A"/>
                </a:solidFill>
              </a:rPr>
              <a:t>disini</a:t>
            </a:r>
            <a:endParaRPr lang="en-US" dirty="0">
              <a:solidFill>
                <a:srgbClr val="66482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Cerebri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day8</dc:title>
  <cp:lastModifiedBy>USER</cp:lastModifiedBy>
  <cp:revision>4</cp:revision>
  <dcterms:created xsi:type="dcterms:W3CDTF">2006-08-16T00:00:00Z</dcterms:created>
  <dcterms:modified xsi:type="dcterms:W3CDTF">2022-03-29T01:20:04Z</dcterms:modified>
  <dc:identifier>DAE8OAP-yt8</dc:identifier>
</cp:coreProperties>
</file>