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0287000" cy="102870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1878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font" Target="fonts/font1.fntdata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5" Type="http://schemas.openxmlformats.org/officeDocument/2006/relationships/font" Target="fonts/font3.fntdata"/><Relationship Id="rId10" Type="http://schemas.openxmlformats.org/officeDocument/2006/relationships/tableStyles" Target="tableStyles.xml"/><Relationship Id="rId4" Type="http://schemas.openxmlformats.org/officeDocument/2006/relationships/font" Target="fonts/font2.fntdata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0000">
              <a:schemeClr val="tx1">
                <a:lumMod val="75000"/>
                <a:lumOff val="25000"/>
              </a:schemeClr>
            </a:gs>
            <a:gs pos="51000">
              <a:schemeClr val="tx1">
                <a:lumMod val="75000"/>
                <a:lumOff val="25000"/>
              </a:schemeClr>
            </a:gs>
            <a:gs pos="85000">
              <a:schemeClr val="tx1">
                <a:lumMod val="65000"/>
                <a:lumOff val="3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28700" y="7086149"/>
            <a:ext cx="4486225" cy="4486225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3696703" y="3696703"/>
            <a:ext cx="6590297" cy="6590297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0" y="6350000"/>
                  </a:moveTo>
                  <a:lnTo>
                    <a:pt x="6350000" y="6350000"/>
                  </a:lnTo>
                  <a:lnTo>
                    <a:pt x="6350000" y="0"/>
                  </a:lnTo>
                  <a:cubicBezTo>
                    <a:pt x="2843530" y="0"/>
                    <a:pt x="0" y="2843530"/>
                    <a:pt x="0" y="6350000"/>
                  </a:cubicBezTo>
                  <a:close/>
                </a:path>
              </a:pathLst>
            </a:custGeom>
            <a:blipFill>
              <a:blip r:embed="rId4"/>
              <a:stretch>
                <a:fillRect t="-12500" b="-12500"/>
              </a:stretch>
            </a:blipFill>
          </p:spPr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rot="-795113">
            <a:off x="7044078" y="3751418"/>
            <a:ext cx="515550" cy="51555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rot="1678688">
            <a:off x="284928" y="6049432"/>
            <a:ext cx="801288" cy="801288"/>
          </a:xfrm>
          <a:prstGeom prst="rect">
            <a:avLst/>
          </a:prstGeom>
        </p:spPr>
      </p:pic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3419189" y="5809726"/>
            <a:ext cx="2335272" cy="2326150"/>
            <a:chOff x="0" y="0"/>
            <a:chExt cx="6502400" cy="6477000"/>
          </a:xfrm>
        </p:grpSpPr>
        <p:sp>
          <p:nvSpPr>
            <p:cNvPr id="9" name="Freeform 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solidFill>
              <a:srgbClr val="EDEDEB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3A4233"/>
            </a:solidFill>
          </p:spPr>
        </p:sp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rot="1678688">
            <a:off x="3018545" y="572601"/>
            <a:ext cx="801288" cy="801288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1031470" y="2103081"/>
            <a:ext cx="4758888" cy="1456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00"/>
              </a:lnSpc>
            </a:pPr>
            <a:r>
              <a:rPr lang="en-US" sz="5600" b="1" dirty="0">
                <a:solidFill>
                  <a:srgbClr val="FFFFFF"/>
                </a:solidFill>
                <a:latin typeface="+mj-lt"/>
              </a:rPr>
              <a:t>MENU BUKA PUASA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31470" y="1205572"/>
            <a:ext cx="2859200" cy="733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759"/>
              </a:lnSpc>
            </a:pPr>
            <a:r>
              <a:rPr lang="en-US" sz="4800" dirty="0" err="1">
                <a:solidFill>
                  <a:srgbClr val="FFFFFF"/>
                </a:solidFill>
                <a:latin typeface="+mj-lt"/>
              </a:rPr>
              <a:t>Spesial</a:t>
            </a:r>
            <a:endParaRPr lang="en-US" sz="48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031470" y="3788371"/>
            <a:ext cx="4438046" cy="844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dirty="0" err="1">
                <a:solidFill>
                  <a:srgbClr val="FFFFFF"/>
                </a:solidFill>
                <a:latin typeface="+mj-lt"/>
              </a:rPr>
              <a:t>Dapatkan</a:t>
            </a:r>
            <a:r>
              <a:rPr lang="en-US" sz="24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+mj-lt"/>
              </a:rPr>
              <a:t>penawaran</a:t>
            </a:r>
            <a:r>
              <a:rPr lang="en-US" sz="24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+mj-lt"/>
              </a:rPr>
              <a:t>spesial</a:t>
            </a:r>
            <a:r>
              <a:rPr lang="en-US" sz="24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+mj-lt"/>
              </a:rPr>
              <a:t>hanya</a:t>
            </a:r>
            <a:r>
              <a:rPr lang="en-US" sz="2400" dirty="0">
                <a:solidFill>
                  <a:srgbClr val="FFFFFF"/>
                </a:solidFill>
                <a:latin typeface="+mj-lt"/>
              </a:rPr>
              <a:t> di </a:t>
            </a:r>
            <a:r>
              <a:rPr lang="en-US" sz="2400" dirty="0" smtClean="0">
                <a:solidFill>
                  <a:srgbClr val="FFFFFF"/>
                </a:solidFill>
                <a:latin typeface="+mj-lt"/>
              </a:rPr>
              <a:t>@</a:t>
            </a:r>
            <a:r>
              <a:rPr lang="en-US" sz="2400" dirty="0" err="1" smtClean="0">
                <a:solidFill>
                  <a:srgbClr val="FFFFFF"/>
                </a:solidFill>
                <a:latin typeface="+mj-lt"/>
              </a:rPr>
              <a:t>social_media_kalian</a:t>
            </a:r>
            <a:endParaRPr lang="en-US" sz="24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3865515" y="6851834"/>
            <a:ext cx="1442619" cy="636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800" b="1" dirty="0">
                <a:solidFill>
                  <a:srgbClr val="3A4233"/>
                </a:solidFill>
                <a:latin typeface="+mj-lt"/>
              </a:rPr>
              <a:t>20%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736421" y="6438449"/>
            <a:ext cx="1778504" cy="3500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dirty="0" err="1">
                <a:solidFill>
                  <a:srgbClr val="000000"/>
                </a:solidFill>
                <a:latin typeface="+mj-lt"/>
              </a:rPr>
              <a:t>Diskon</a:t>
            </a:r>
            <a:r>
              <a:rPr lang="en-US" sz="21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+mj-lt"/>
              </a:rPr>
              <a:t>Hingga</a:t>
            </a:r>
            <a:endParaRPr lang="en-US" sz="21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572500" y="327754"/>
            <a:ext cx="1371600" cy="1371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Cantumkan</a:t>
            </a:r>
            <a:endParaRPr lang="en-US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Logo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Kalian</a:t>
            </a:r>
          </a:p>
          <a:p>
            <a:pPr algn="ctr"/>
            <a:r>
              <a:rPr 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disni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19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day9</dc:title>
  <cp:lastModifiedBy>USER</cp:lastModifiedBy>
  <cp:revision>4</cp:revision>
  <dcterms:created xsi:type="dcterms:W3CDTF">2006-08-16T00:00:00Z</dcterms:created>
  <dcterms:modified xsi:type="dcterms:W3CDTF">2022-03-29T01:27:04Z</dcterms:modified>
  <dc:identifier>DAE8OAP-yt8</dc:identifier>
</cp:coreProperties>
</file>