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5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715500"/>
            <a:ext cx="7287780" cy="5447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6700" y="266700"/>
            <a:ext cx="1676400" cy="152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LOGO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4305300"/>
            <a:ext cx="6438900" cy="4498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8500" y="736312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Lorem ipsum dolor sit amet</a:t>
            </a:r>
            <a:endParaRPr lang="en-US" sz="32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843361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/>
              <a:t>Lorem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ipsum</a:t>
            </a:r>
            <a:r>
              <a:rPr lang="en-US" sz="2400" b="1" i="1" dirty="0" smtClean="0">
                <a:solidFill>
                  <a:schemeClr val="bg1"/>
                </a:solidFill>
              </a:rPr>
              <a:t> dolor sit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amet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err="1" smtClean="0"/>
              <a:t>consect</a:t>
            </a:r>
            <a:r>
              <a:rPr lang="en-US" sz="2400" b="1" i="1" dirty="0" err="1" smtClean="0">
                <a:solidFill>
                  <a:schemeClr val="bg1"/>
                </a:solidFill>
              </a:rPr>
              <a:t>etur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adipisicing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elit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</a:rPr>
              <a:t>sed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smtClean="0"/>
              <a:t>do </a:t>
            </a:r>
            <a:r>
              <a:rPr lang="en-US" sz="2400" b="1" i="1" dirty="0" err="1" smtClean="0"/>
              <a:t>eiusmod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tempor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incididunt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ut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/>
              <a:t>labore</a:t>
            </a:r>
            <a:r>
              <a:rPr lang="en-US" sz="2400" b="1" i="1" dirty="0" smtClean="0"/>
              <a:t> et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dolore</a:t>
            </a:r>
            <a:r>
              <a:rPr lang="en-US" sz="2400" b="1" i="1" dirty="0" smtClean="0">
                <a:solidFill>
                  <a:schemeClr val="bg1"/>
                </a:solidFill>
              </a:rPr>
              <a:t> magna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aliqua</a:t>
            </a:r>
            <a:r>
              <a:rPr lang="en-US" sz="2400" b="1" i="1" dirty="0" smtClean="0">
                <a:solidFill>
                  <a:schemeClr val="bg1"/>
                </a:solidFill>
              </a:rPr>
              <a:t>. </a:t>
            </a:r>
            <a:r>
              <a:rPr lang="en-US" sz="2400" b="1" i="1" dirty="0" err="1" smtClean="0"/>
              <a:t>Ut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enim</a:t>
            </a:r>
            <a:r>
              <a:rPr lang="en-US" sz="2400" b="1" i="1" dirty="0" smtClean="0"/>
              <a:t> ad </a:t>
            </a:r>
            <a:r>
              <a:rPr lang="en-US" sz="2400" b="1" i="1" dirty="0" smtClean="0">
                <a:solidFill>
                  <a:schemeClr val="bg1"/>
                </a:solidFill>
              </a:rPr>
              <a:t>minim </a:t>
            </a:r>
            <a:r>
              <a:rPr lang="en-US" sz="2400" b="1" i="1" dirty="0" err="1" smtClean="0">
                <a:solidFill>
                  <a:schemeClr val="bg1"/>
                </a:solidFill>
              </a:rPr>
              <a:t>veniam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</a:rPr>
              <a:t>quis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/>
              <a:t>nostrud</a:t>
            </a:r>
            <a:r>
              <a:rPr lang="en-US" sz="2400" b="1" i="1" dirty="0" smtClean="0"/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exercitation </a:t>
            </a:r>
            <a:r>
              <a:rPr lang="en-US" sz="2400" b="1" i="1" dirty="0" err="1" smtClean="0">
                <a:solidFill>
                  <a:schemeClr val="bg1"/>
                </a:solidFill>
              </a:rPr>
              <a:t>ullamco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/>
              <a:t>laboris</a:t>
            </a:r>
            <a:r>
              <a:rPr lang="en-US" sz="2400" b="1" i="1" dirty="0" smtClean="0"/>
              <a:t> nisi </a:t>
            </a:r>
            <a:r>
              <a:rPr lang="en-US" sz="2400" b="1" i="1" dirty="0" err="1" smtClean="0">
                <a:solidFill>
                  <a:schemeClr val="bg1"/>
                </a:solidFill>
              </a:rPr>
              <a:t>ut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aliquip</a:t>
            </a:r>
            <a:r>
              <a:rPr lang="en-US" sz="2400" b="1" i="1" dirty="0" smtClean="0">
                <a:solidFill>
                  <a:schemeClr val="bg1"/>
                </a:solidFill>
              </a:rPr>
              <a:t> ex </a:t>
            </a:r>
            <a:r>
              <a:rPr lang="en-US" sz="2400" b="1" i="1" dirty="0" err="1" smtClean="0">
                <a:solidFill>
                  <a:schemeClr val="bg1"/>
                </a:solidFill>
              </a:rPr>
              <a:t>ea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/>
              <a:t>commodo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consequat</a:t>
            </a:r>
            <a:r>
              <a:rPr lang="en-US" sz="2400" b="1" i="1" dirty="0" smtClean="0">
                <a:solidFill>
                  <a:schemeClr val="bg1"/>
                </a:solidFill>
              </a:rPr>
              <a:t>.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2020-12-22T09:52:06Z</dcterms:created>
  <dcterms:modified xsi:type="dcterms:W3CDTF">2020-12-22T10:05:59Z</dcterms:modified>
</cp:coreProperties>
</file>