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-1680" y="-120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29ABCB0F-26D7-41A8-A648-60C5CAA2C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6405" y="1361208"/>
            <a:ext cx="7595754" cy="7595754"/>
          </a:xfrm>
          <a:custGeom>
            <a:avLst/>
            <a:gdLst>
              <a:gd name="connsiteX0" fmla="*/ 3797877 w 7595754"/>
              <a:gd name="connsiteY0" fmla="*/ 0 h 7595754"/>
              <a:gd name="connsiteX1" fmla="*/ 7595754 w 7595754"/>
              <a:gd name="connsiteY1" fmla="*/ 3797877 h 7595754"/>
              <a:gd name="connsiteX2" fmla="*/ 3797877 w 7595754"/>
              <a:gd name="connsiteY2" fmla="*/ 7595754 h 7595754"/>
              <a:gd name="connsiteX3" fmla="*/ 0 w 7595754"/>
              <a:gd name="connsiteY3" fmla="*/ 3797877 h 7595754"/>
              <a:gd name="connsiteX4" fmla="*/ 3797877 w 7595754"/>
              <a:gd name="connsiteY4" fmla="*/ 0 h 75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5754" h="7595754">
                <a:moveTo>
                  <a:pt x="3797877" y="0"/>
                </a:moveTo>
                <a:cubicBezTo>
                  <a:pt x="5895387" y="0"/>
                  <a:pt x="7595754" y="1700367"/>
                  <a:pt x="7595754" y="3797877"/>
                </a:cubicBezTo>
                <a:cubicBezTo>
                  <a:pt x="7595754" y="5895387"/>
                  <a:pt x="5895387" y="7595754"/>
                  <a:pt x="3797877" y="7595754"/>
                </a:cubicBezTo>
                <a:cubicBezTo>
                  <a:pt x="1700367" y="7595754"/>
                  <a:pt x="0" y="5895387"/>
                  <a:pt x="0" y="3797877"/>
                </a:cubicBezTo>
                <a:cubicBezTo>
                  <a:pt x="0" y="1700367"/>
                  <a:pt x="1700367" y="0"/>
                  <a:pt x="37978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BDEE-AE58-4B19-AF5A-AD7A9FF07CB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592D-1021-4AB4-8D6F-0C187F51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-107" r="-261" b="107"/>
          <a:stretch/>
        </p:blipFill>
        <p:spPr/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494B098F-5986-4E1E-9AD9-60249EEF7412}"/>
              </a:ext>
            </a:extLst>
          </p:cNvPr>
          <p:cNvSpPr/>
          <p:nvPr/>
        </p:nvSpPr>
        <p:spPr>
          <a:xfrm>
            <a:off x="6364284" y="703608"/>
            <a:ext cx="2933199" cy="29331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184851D-C873-4640-8ACB-49D838E8FFD8}"/>
              </a:ext>
            </a:extLst>
          </p:cNvPr>
          <p:cNvSpPr/>
          <p:nvPr/>
        </p:nvSpPr>
        <p:spPr>
          <a:xfrm>
            <a:off x="6473257" y="822671"/>
            <a:ext cx="2695074" cy="2695074"/>
          </a:xfrm>
          <a:prstGeom prst="ellipse">
            <a:avLst/>
          </a:prstGeom>
          <a:gradFill flip="none" rotWithShape="1">
            <a:gsLst>
              <a:gs pos="0">
                <a:srgbClr val="0F2027"/>
              </a:gs>
              <a:gs pos="100000">
                <a:srgbClr val="2B526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B75D9C-A4A4-495E-A047-4C00B9A96130}"/>
              </a:ext>
            </a:extLst>
          </p:cNvPr>
          <p:cNvSpPr/>
          <p:nvPr/>
        </p:nvSpPr>
        <p:spPr>
          <a:xfrm>
            <a:off x="6954320" y="1782340"/>
            <a:ext cx="1801252" cy="8967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solidFill>
                  <a:schemeClr val="bg1"/>
                </a:solidFill>
                <a:latin typeface="Peace Sans" panose="02000505040000020004" pitchFamily="2" charset="0"/>
              </a:rPr>
              <a:t>50 K</a:t>
            </a:r>
            <a:endParaRPr lang="en-US" sz="6600" b="1" cap="none" spc="0" dirty="0">
              <a:ln w="0"/>
              <a:solidFill>
                <a:schemeClr val="bg1"/>
              </a:solidFill>
              <a:latin typeface="Peace Sans" panose="02000505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926883-6BD5-4268-B8B7-68DA8BF6264F}"/>
              </a:ext>
            </a:extLst>
          </p:cNvPr>
          <p:cNvSpPr/>
          <p:nvPr/>
        </p:nvSpPr>
        <p:spPr>
          <a:xfrm>
            <a:off x="7495627" y="2774131"/>
            <a:ext cx="1259946" cy="2113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bg1"/>
                </a:solidFill>
                <a:latin typeface="Peace Sans" panose="02000505040000020004" pitchFamily="2" charset="0"/>
              </a:rPr>
              <a:t>ORIGINAL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32BB43E-8A1B-49F9-BEB6-132DA86CCA78}"/>
              </a:ext>
            </a:extLst>
          </p:cNvPr>
          <p:cNvSpPr/>
          <p:nvPr/>
        </p:nvSpPr>
        <p:spPr>
          <a:xfrm>
            <a:off x="6954320" y="1490995"/>
            <a:ext cx="1259946" cy="2113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solidFill>
                  <a:schemeClr val="bg1"/>
                </a:solidFill>
                <a:latin typeface="Peace Sans" panose="02000505040000020004" pitchFamily="2" charset="0"/>
              </a:rPr>
              <a:t>ONLY</a:t>
            </a:r>
            <a:endParaRPr lang="en-US" sz="6600" b="1" cap="none" spc="0" dirty="0">
              <a:ln w="0"/>
              <a:solidFill>
                <a:schemeClr val="bg1"/>
              </a:solidFill>
              <a:latin typeface="Peace Sans" panose="02000505040000020004" pitchFamily="2" charset="0"/>
            </a:endParaRPr>
          </a:p>
        </p:txBody>
      </p:sp>
      <p:grpSp>
        <p:nvGrpSpPr>
          <p:cNvPr id="11" name="Graphic 57">
            <a:extLst>
              <a:ext uri="{FF2B5EF4-FFF2-40B4-BE49-F238E27FC236}">
                <a16:creationId xmlns:a16="http://schemas.microsoft.com/office/drawing/2014/main" xmlns="" id="{BA724720-84A9-4F5B-8A77-0F38DA69A360}"/>
              </a:ext>
            </a:extLst>
          </p:cNvPr>
          <p:cNvGrpSpPr/>
          <p:nvPr/>
        </p:nvGrpSpPr>
        <p:grpSpPr>
          <a:xfrm rot="10800000" flipH="1">
            <a:off x="8369876" y="7884771"/>
            <a:ext cx="1771650" cy="2228850"/>
            <a:chOff x="4257675" y="4029075"/>
            <a:chExt cx="1771650" cy="222885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D28A15A-44DF-4EFE-8EAB-BCDB6906321D}"/>
                </a:ext>
              </a:extLst>
            </p:cNvPr>
            <p:cNvSpPr/>
            <p:nvPr/>
          </p:nvSpPr>
          <p:spPr>
            <a:xfrm>
              <a:off x="4257675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CE31B2A-93E6-48D1-9F0C-66CFE410428D}"/>
                </a:ext>
              </a:extLst>
            </p:cNvPr>
            <p:cNvSpPr/>
            <p:nvPr/>
          </p:nvSpPr>
          <p:spPr>
            <a:xfrm>
              <a:off x="4496753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B7D0600D-7E88-4FE7-B91E-EF2EA04C1BD3}"/>
                </a:ext>
              </a:extLst>
            </p:cNvPr>
            <p:cNvSpPr/>
            <p:nvPr/>
          </p:nvSpPr>
          <p:spPr>
            <a:xfrm>
              <a:off x="4496753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61C1A6B-83C2-42BE-9827-76BD7CCDC78A}"/>
                </a:ext>
              </a:extLst>
            </p:cNvPr>
            <p:cNvSpPr/>
            <p:nvPr/>
          </p:nvSpPr>
          <p:spPr>
            <a:xfrm>
              <a:off x="4734878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3A61954-F9B2-4DD9-9EF9-1F923FD41AEB}"/>
                </a:ext>
              </a:extLst>
            </p:cNvPr>
            <p:cNvSpPr/>
            <p:nvPr/>
          </p:nvSpPr>
          <p:spPr>
            <a:xfrm>
              <a:off x="4734878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3BE8F11-45C1-4207-820C-714DC0864D73}"/>
                </a:ext>
              </a:extLst>
            </p:cNvPr>
            <p:cNvSpPr/>
            <p:nvPr/>
          </p:nvSpPr>
          <p:spPr>
            <a:xfrm>
              <a:off x="4734878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2575D7E-8DC0-4001-AE1A-3B6742F22E70}"/>
                </a:ext>
              </a:extLst>
            </p:cNvPr>
            <p:cNvSpPr/>
            <p:nvPr/>
          </p:nvSpPr>
          <p:spPr>
            <a:xfrm>
              <a:off x="4973003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A1DC53ED-C919-47DA-A611-FAD8E0E1A27C}"/>
                </a:ext>
              </a:extLst>
            </p:cNvPr>
            <p:cNvSpPr/>
            <p:nvPr/>
          </p:nvSpPr>
          <p:spPr>
            <a:xfrm>
              <a:off x="4973003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039D8C8-B5D8-476C-A3F5-F512F4BCA102}"/>
                </a:ext>
              </a:extLst>
            </p:cNvPr>
            <p:cNvSpPr/>
            <p:nvPr/>
          </p:nvSpPr>
          <p:spPr>
            <a:xfrm>
              <a:off x="4973003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3D7A237-C4FC-42CC-985A-D2D9C8EF0D1A}"/>
                </a:ext>
              </a:extLst>
            </p:cNvPr>
            <p:cNvSpPr/>
            <p:nvPr/>
          </p:nvSpPr>
          <p:spPr>
            <a:xfrm>
              <a:off x="4973003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9DE6256-F6C2-46BE-A375-F7C555B66071}"/>
                </a:ext>
              </a:extLst>
            </p:cNvPr>
            <p:cNvSpPr/>
            <p:nvPr/>
          </p:nvSpPr>
          <p:spPr>
            <a:xfrm>
              <a:off x="5211128" y="524446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50230EC-15D2-4436-8796-21EC0F9E9D7A}"/>
                </a:ext>
              </a:extLst>
            </p:cNvPr>
            <p:cNvSpPr/>
            <p:nvPr/>
          </p:nvSpPr>
          <p:spPr>
            <a:xfrm>
              <a:off x="5211128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FF5187E0-2BA9-4EAF-9564-260761C984FF}"/>
                </a:ext>
              </a:extLst>
            </p:cNvPr>
            <p:cNvSpPr/>
            <p:nvPr/>
          </p:nvSpPr>
          <p:spPr>
            <a:xfrm>
              <a:off x="5211128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82E898C-D4C9-48F7-A885-F931A890307B}"/>
                </a:ext>
              </a:extLst>
            </p:cNvPr>
            <p:cNvSpPr/>
            <p:nvPr/>
          </p:nvSpPr>
          <p:spPr>
            <a:xfrm>
              <a:off x="5211128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1C8A278-5118-415C-B1F3-F3A2823B4071}"/>
                </a:ext>
              </a:extLst>
            </p:cNvPr>
            <p:cNvSpPr/>
            <p:nvPr/>
          </p:nvSpPr>
          <p:spPr>
            <a:xfrm>
              <a:off x="5211128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5624664-676A-4B48-A282-B9506E2509CF}"/>
                </a:ext>
              </a:extLst>
            </p:cNvPr>
            <p:cNvSpPr/>
            <p:nvPr/>
          </p:nvSpPr>
          <p:spPr>
            <a:xfrm>
              <a:off x="5449253" y="55483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563F18E-EDCB-4815-8BCF-7E7B75B8C5A8}"/>
                </a:ext>
              </a:extLst>
            </p:cNvPr>
            <p:cNvSpPr/>
            <p:nvPr/>
          </p:nvSpPr>
          <p:spPr>
            <a:xfrm>
              <a:off x="5449253" y="524446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F5A0566-1C7D-4F08-91C0-CE0F16BD32DE}"/>
                </a:ext>
              </a:extLst>
            </p:cNvPr>
            <p:cNvSpPr/>
            <p:nvPr/>
          </p:nvSpPr>
          <p:spPr>
            <a:xfrm>
              <a:off x="5449253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42697DF-C327-4CB5-8070-C84EAD5ED56B}"/>
                </a:ext>
              </a:extLst>
            </p:cNvPr>
            <p:cNvSpPr/>
            <p:nvPr/>
          </p:nvSpPr>
          <p:spPr>
            <a:xfrm>
              <a:off x="5449253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458CD2A-0CFE-46C4-A111-2460287E4444}"/>
                </a:ext>
              </a:extLst>
            </p:cNvPr>
            <p:cNvSpPr/>
            <p:nvPr/>
          </p:nvSpPr>
          <p:spPr>
            <a:xfrm>
              <a:off x="5449253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4B45F0C-BDC7-46F5-BBA0-2E5EEAB6556C}"/>
                </a:ext>
              </a:extLst>
            </p:cNvPr>
            <p:cNvSpPr/>
            <p:nvPr/>
          </p:nvSpPr>
          <p:spPr>
            <a:xfrm>
              <a:off x="5449253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271F36E-67C6-458F-A4BA-C3E0B73AD81D}"/>
                </a:ext>
              </a:extLst>
            </p:cNvPr>
            <p:cNvSpPr/>
            <p:nvPr/>
          </p:nvSpPr>
          <p:spPr>
            <a:xfrm>
              <a:off x="5687378" y="58531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0F4A60AA-EAF1-464C-8B19-0B27E0C0693A}"/>
                </a:ext>
              </a:extLst>
            </p:cNvPr>
            <p:cNvSpPr/>
            <p:nvPr/>
          </p:nvSpPr>
          <p:spPr>
            <a:xfrm>
              <a:off x="5687378" y="55483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CCC0ECE-F0BE-4098-B483-63ADB71CEA0E}"/>
                </a:ext>
              </a:extLst>
            </p:cNvPr>
            <p:cNvSpPr/>
            <p:nvPr/>
          </p:nvSpPr>
          <p:spPr>
            <a:xfrm>
              <a:off x="5687378" y="524446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8215943F-9F19-4BFE-9323-EB9664425FF5}"/>
                </a:ext>
              </a:extLst>
            </p:cNvPr>
            <p:cNvSpPr/>
            <p:nvPr/>
          </p:nvSpPr>
          <p:spPr>
            <a:xfrm>
              <a:off x="5687378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B18BD681-0739-443A-861B-5290751EA14D}"/>
                </a:ext>
              </a:extLst>
            </p:cNvPr>
            <p:cNvSpPr/>
            <p:nvPr/>
          </p:nvSpPr>
          <p:spPr>
            <a:xfrm>
              <a:off x="5687378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813A7A49-3269-4B93-A528-4F6B11955321}"/>
                </a:ext>
              </a:extLst>
            </p:cNvPr>
            <p:cNvSpPr/>
            <p:nvPr/>
          </p:nvSpPr>
          <p:spPr>
            <a:xfrm>
              <a:off x="5687378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F85FF6A5-04FB-40DD-BE89-54B0616B3767}"/>
                </a:ext>
              </a:extLst>
            </p:cNvPr>
            <p:cNvSpPr/>
            <p:nvPr/>
          </p:nvSpPr>
          <p:spPr>
            <a:xfrm>
              <a:off x="5687378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0BA1A3-5EDC-4042-8741-BE80D9C640BC}"/>
                </a:ext>
              </a:extLst>
            </p:cNvPr>
            <p:cNvSpPr/>
            <p:nvPr/>
          </p:nvSpPr>
          <p:spPr>
            <a:xfrm>
              <a:off x="5925503" y="615696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E488EAA-DF95-482E-A75B-862D79AB7DAC}"/>
                </a:ext>
              </a:extLst>
            </p:cNvPr>
            <p:cNvSpPr/>
            <p:nvPr/>
          </p:nvSpPr>
          <p:spPr>
            <a:xfrm>
              <a:off x="5925503" y="58531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3C6DA70-7B7B-435E-8F6E-A568F7998571}"/>
                </a:ext>
              </a:extLst>
            </p:cNvPr>
            <p:cNvSpPr/>
            <p:nvPr/>
          </p:nvSpPr>
          <p:spPr>
            <a:xfrm>
              <a:off x="5925503" y="55483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A6CC4675-A882-4DFD-A07E-F8A7C058E7CD}"/>
                </a:ext>
              </a:extLst>
            </p:cNvPr>
            <p:cNvSpPr/>
            <p:nvPr/>
          </p:nvSpPr>
          <p:spPr>
            <a:xfrm>
              <a:off x="5925503" y="524446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566C05C-4088-47E4-B220-36A1D90E8CCB}"/>
                </a:ext>
              </a:extLst>
            </p:cNvPr>
            <p:cNvSpPr/>
            <p:nvPr/>
          </p:nvSpPr>
          <p:spPr>
            <a:xfrm>
              <a:off x="5925503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0151770-50F8-467C-8C82-9F09E59D6D97}"/>
                </a:ext>
              </a:extLst>
            </p:cNvPr>
            <p:cNvSpPr/>
            <p:nvPr/>
          </p:nvSpPr>
          <p:spPr>
            <a:xfrm>
              <a:off x="5925503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F475C827-8E04-4068-80C0-6D3D4159666E}"/>
                </a:ext>
              </a:extLst>
            </p:cNvPr>
            <p:cNvSpPr/>
            <p:nvPr/>
          </p:nvSpPr>
          <p:spPr>
            <a:xfrm>
              <a:off x="5925503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601EFF76-93A8-497E-9539-BC033A285C21}"/>
                </a:ext>
              </a:extLst>
            </p:cNvPr>
            <p:cNvSpPr/>
            <p:nvPr/>
          </p:nvSpPr>
          <p:spPr>
            <a:xfrm>
              <a:off x="5925503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aphic 57">
            <a:extLst>
              <a:ext uri="{FF2B5EF4-FFF2-40B4-BE49-F238E27FC236}">
                <a16:creationId xmlns:a16="http://schemas.microsoft.com/office/drawing/2014/main" xmlns="" id="{3BC870A8-BD33-4FEA-AF90-B7D27EF2E349}"/>
              </a:ext>
            </a:extLst>
          </p:cNvPr>
          <p:cNvGrpSpPr/>
          <p:nvPr/>
        </p:nvGrpSpPr>
        <p:grpSpPr>
          <a:xfrm flipH="1">
            <a:off x="270166" y="284860"/>
            <a:ext cx="1771650" cy="2228850"/>
            <a:chOff x="4257675" y="4029075"/>
            <a:chExt cx="1771650" cy="2228850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9B5EBF37-7371-495F-8172-10066F59E3EA}"/>
                </a:ext>
              </a:extLst>
            </p:cNvPr>
            <p:cNvSpPr/>
            <p:nvPr/>
          </p:nvSpPr>
          <p:spPr>
            <a:xfrm>
              <a:off x="4257675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A9AE59B0-2094-4D69-8A75-C30325236AD9}"/>
                </a:ext>
              </a:extLst>
            </p:cNvPr>
            <p:cNvSpPr/>
            <p:nvPr/>
          </p:nvSpPr>
          <p:spPr>
            <a:xfrm>
              <a:off x="4496753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F7D553AC-CA50-4483-A011-B6C66220C0EB}"/>
                </a:ext>
              </a:extLst>
            </p:cNvPr>
            <p:cNvSpPr/>
            <p:nvPr/>
          </p:nvSpPr>
          <p:spPr>
            <a:xfrm>
              <a:off x="4496753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704DFBCE-1719-449F-B710-91E53CEED585}"/>
                </a:ext>
              </a:extLst>
            </p:cNvPr>
            <p:cNvSpPr/>
            <p:nvPr/>
          </p:nvSpPr>
          <p:spPr>
            <a:xfrm>
              <a:off x="4734878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5599A5D4-D221-45AD-8D88-358A2BB7FD6E}"/>
                </a:ext>
              </a:extLst>
            </p:cNvPr>
            <p:cNvSpPr/>
            <p:nvPr/>
          </p:nvSpPr>
          <p:spPr>
            <a:xfrm>
              <a:off x="4734878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9DB4246-C84B-4951-8683-B2943D6F246C}"/>
                </a:ext>
              </a:extLst>
            </p:cNvPr>
            <p:cNvSpPr/>
            <p:nvPr/>
          </p:nvSpPr>
          <p:spPr>
            <a:xfrm>
              <a:off x="4734878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89386D58-4605-4D14-8875-676FAB3435D4}"/>
                </a:ext>
              </a:extLst>
            </p:cNvPr>
            <p:cNvSpPr/>
            <p:nvPr/>
          </p:nvSpPr>
          <p:spPr>
            <a:xfrm>
              <a:off x="4973003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082E84D-E646-48F3-B961-689B3408C698}"/>
                </a:ext>
              </a:extLst>
            </p:cNvPr>
            <p:cNvSpPr/>
            <p:nvPr/>
          </p:nvSpPr>
          <p:spPr>
            <a:xfrm>
              <a:off x="4973003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9F3E62B-A406-4070-9FAC-AD31391D7970}"/>
                </a:ext>
              </a:extLst>
            </p:cNvPr>
            <p:cNvSpPr/>
            <p:nvPr/>
          </p:nvSpPr>
          <p:spPr>
            <a:xfrm>
              <a:off x="4973003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318C5DF0-3D40-4A5B-959D-84CE1CCCAD4A}"/>
                </a:ext>
              </a:extLst>
            </p:cNvPr>
            <p:cNvSpPr/>
            <p:nvPr/>
          </p:nvSpPr>
          <p:spPr>
            <a:xfrm>
              <a:off x="4973003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66099E6D-9AFF-467B-BD9A-1C48FDB4C409}"/>
                </a:ext>
              </a:extLst>
            </p:cNvPr>
            <p:cNvSpPr/>
            <p:nvPr/>
          </p:nvSpPr>
          <p:spPr>
            <a:xfrm>
              <a:off x="5211128" y="524446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A61A7D14-EA9E-4881-BFDC-63BF9D7AA80A}"/>
                </a:ext>
              </a:extLst>
            </p:cNvPr>
            <p:cNvSpPr/>
            <p:nvPr/>
          </p:nvSpPr>
          <p:spPr>
            <a:xfrm>
              <a:off x="5211128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B451C2DC-A56A-4D6F-B04D-4124CCB1A421}"/>
                </a:ext>
              </a:extLst>
            </p:cNvPr>
            <p:cNvSpPr/>
            <p:nvPr/>
          </p:nvSpPr>
          <p:spPr>
            <a:xfrm>
              <a:off x="5211128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979F517-3D8E-4284-BC9B-29E4773DA9C7}"/>
                </a:ext>
              </a:extLst>
            </p:cNvPr>
            <p:cNvSpPr/>
            <p:nvPr/>
          </p:nvSpPr>
          <p:spPr>
            <a:xfrm>
              <a:off x="5211128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B9602C86-35C7-44C0-8290-A20CFDFA952A}"/>
                </a:ext>
              </a:extLst>
            </p:cNvPr>
            <p:cNvSpPr/>
            <p:nvPr/>
          </p:nvSpPr>
          <p:spPr>
            <a:xfrm>
              <a:off x="5211128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73803CC-97DA-47D8-A40F-48E0E7BB856F}"/>
                </a:ext>
              </a:extLst>
            </p:cNvPr>
            <p:cNvSpPr/>
            <p:nvPr/>
          </p:nvSpPr>
          <p:spPr>
            <a:xfrm>
              <a:off x="5449253" y="55483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BB1F9A65-FC16-4EF7-9E9C-4CAD2D28A5CD}"/>
                </a:ext>
              </a:extLst>
            </p:cNvPr>
            <p:cNvSpPr/>
            <p:nvPr/>
          </p:nvSpPr>
          <p:spPr>
            <a:xfrm>
              <a:off x="5449253" y="524446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41C10444-88DB-4EA3-873E-787A3C23E7C5}"/>
                </a:ext>
              </a:extLst>
            </p:cNvPr>
            <p:cNvSpPr/>
            <p:nvPr/>
          </p:nvSpPr>
          <p:spPr>
            <a:xfrm>
              <a:off x="5449253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80FA147D-E14B-4542-BF92-81B9B8579314}"/>
                </a:ext>
              </a:extLst>
            </p:cNvPr>
            <p:cNvSpPr/>
            <p:nvPr/>
          </p:nvSpPr>
          <p:spPr>
            <a:xfrm>
              <a:off x="5449253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D3A50781-38C3-4E8C-A9E1-8E3C5EA61EE6}"/>
                </a:ext>
              </a:extLst>
            </p:cNvPr>
            <p:cNvSpPr/>
            <p:nvPr/>
          </p:nvSpPr>
          <p:spPr>
            <a:xfrm>
              <a:off x="5449253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160FCE77-C393-4326-BCC1-5724DBE83E65}"/>
                </a:ext>
              </a:extLst>
            </p:cNvPr>
            <p:cNvSpPr/>
            <p:nvPr/>
          </p:nvSpPr>
          <p:spPr>
            <a:xfrm>
              <a:off x="5449253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AD51C693-75C4-435A-8747-F6B00AFC2734}"/>
                </a:ext>
              </a:extLst>
            </p:cNvPr>
            <p:cNvSpPr/>
            <p:nvPr/>
          </p:nvSpPr>
          <p:spPr>
            <a:xfrm>
              <a:off x="5687378" y="58531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D06B1355-06A3-426D-9B8B-F368E828FA64}"/>
                </a:ext>
              </a:extLst>
            </p:cNvPr>
            <p:cNvSpPr/>
            <p:nvPr/>
          </p:nvSpPr>
          <p:spPr>
            <a:xfrm>
              <a:off x="5687378" y="55483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E183B16A-F7B2-4FF4-9624-287884ACF8EB}"/>
                </a:ext>
              </a:extLst>
            </p:cNvPr>
            <p:cNvSpPr/>
            <p:nvPr/>
          </p:nvSpPr>
          <p:spPr>
            <a:xfrm>
              <a:off x="5687378" y="524446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46F4C68F-91E8-4442-88DD-1BD9C96CFCDF}"/>
                </a:ext>
              </a:extLst>
            </p:cNvPr>
            <p:cNvSpPr/>
            <p:nvPr/>
          </p:nvSpPr>
          <p:spPr>
            <a:xfrm>
              <a:off x="5687378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157EF678-2732-4657-8FA0-A609D4CA24B7}"/>
                </a:ext>
              </a:extLst>
            </p:cNvPr>
            <p:cNvSpPr/>
            <p:nvPr/>
          </p:nvSpPr>
          <p:spPr>
            <a:xfrm>
              <a:off x="5687378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085DF554-B70B-470B-B5F5-D30A4D8190DB}"/>
                </a:ext>
              </a:extLst>
            </p:cNvPr>
            <p:cNvSpPr/>
            <p:nvPr/>
          </p:nvSpPr>
          <p:spPr>
            <a:xfrm>
              <a:off x="5687378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497B9CC3-840A-434F-B6E0-F8204ED006CE}"/>
                </a:ext>
              </a:extLst>
            </p:cNvPr>
            <p:cNvSpPr/>
            <p:nvPr/>
          </p:nvSpPr>
          <p:spPr>
            <a:xfrm>
              <a:off x="5687378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F1CBF80D-3505-4F0D-8F12-7FB20A38E4A4}"/>
                </a:ext>
              </a:extLst>
            </p:cNvPr>
            <p:cNvSpPr/>
            <p:nvPr/>
          </p:nvSpPr>
          <p:spPr>
            <a:xfrm>
              <a:off x="5925503" y="615696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C028D450-0B87-44F6-93BC-B2EB44CD7C6B}"/>
                </a:ext>
              </a:extLst>
            </p:cNvPr>
            <p:cNvSpPr/>
            <p:nvPr/>
          </p:nvSpPr>
          <p:spPr>
            <a:xfrm>
              <a:off x="5925503" y="58531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69327BDB-B560-4D5E-A823-8A6F7BFCB416}"/>
                </a:ext>
              </a:extLst>
            </p:cNvPr>
            <p:cNvSpPr/>
            <p:nvPr/>
          </p:nvSpPr>
          <p:spPr>
            <a:xfrm>
              <a:off x="5925503" y="554831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51DAC681-9555-409A-B8E2-35C69BCB9073}"/>
                </a:ext>
              </a:extLst>
            </p:cNvPr>
            <p:cNvSpPr/>
            <p:nvPr/>
          </p:nvSpPr>
          <p:spPr>
            <a:xfrm>
              <a:off x="5925503" y="524446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C2FAFD22-F3FE-40AF-95D7-4CD2E07D5D10}"/>
                </a:ext>
              </a:extLst>
            </p:cNvPr>
            <p:cNvSpPr/>
            <p:nvPr/>
          </p:nvSpPr>
          <p:spPr>
            <a:xfrm>
              <a:off x="5925503" y="4940618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346CF002-D1E1-4559-A5D4-EE798BE8DE30}"/>
                </a:ext>
              </a:extLst>
            </p:cNvPr>
            <p:cNvSpPr/>
            <p:nvPr/>
          </p:nvSpPr>
          <p:spPr>
            <a:xfrm>
              <a:off x="5925503" y="4636770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010DD099-8DA5-4B93-84A1-712969CCD949}"/>
                </a:ext>
              </a:extLst>
            </p:cNvPr>
            <p:cNvSpPr/>
            <p:nvPr/>
          </p:nvSpPr>
          <p:spPr>
            <a:xfrm>
              <a:off x="5925503" y="4332923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1CB7C82D-2866-4C01-A013-CAF799376969}"/>
                </a:ext>
              </a:extLst>
            </p:cNvPr>
            <p:cNvSpPr/>
            <p:nvPr/>
          </p:nvSpPr>
          <p:spPr>
            <a:xfrm>
              <a:off x="5925503" y="4029075"/>
              <a:ext cx="95250" cy="95250"/>
            </a:xfrm>
            <a:custGeom>
              <a:avLst/>
              <a:gdLst>
                <a:gd name="connsiteX0" fmla="*/ 102870 w 95250"/>
                <a:gd name="connsiteY0" fmla="*/ 51435 h 95250"/>
                <a:gd name="connsiteX1" fmla="*/ 51435 w 95250"/>
                <a:gd name="connsiteY1" fmla="*/ 102870 h 95250"/>
                <a:gd name="connsiteX2" fmla="*/ 0 w 95250"/>
                <a:gd name="connsiteY2" fmla="*/ 51435 h 95250"/>
                <a:gd name="connsiteX3" fmla="*/ 51435 w 95250"/>
                <a:gd name="connsiteY3" fmla="*/ 0 h 95250"/>
                <a:gd name="connsiteX4" fmla="*/ 102870 w 95250"/>
                <a:gd name="connsiteY4" fmla="*/ 514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102870" y="51435"/>
                  </a:moveTo>
                  <a:cubicBezTo>
                    <a:pt x="102870" y="79842"/>
                    <a:pt x="79842" y="102870"/>
                    <a:pt x="51435" y="102870"/>
                  </a:cubicBezTo>
                  <a:cubicBezTo>
                    <a:pt x="23028" y="102870"/>
                    <a:pt x="0" y="79842"/>
                    <a:pt x="0" y="51435"/>
                  </a:cubicBezTo>
                  <a:cubicBezTo>
                    <a:pt x="0" y="23028"/>
                    <a:pt x="23028" y="0"/>
                    <a:pt x="51435" y="0"/>
                  </a:cubicBezTo>
                  <a:cubicBezTo>
                    <a:pt x="79842" y="0"/>
                    <a:pt x="102870" y="23028"/>
                    <a:pt x="1028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196B4A4-EE97-4F56-9542-63F4CFA1C7A0}"/>
              </a:ext>
            </a:extLst>
          </p:cNvPr>
          <p:cNvSpPr txBox="1"/>
          <p:nvPr/>
        </p:nvSpPr>
        <p:spPr>
          <a:xfrm>
            <a:off x="154046" y="8765061"/>
            <a:ext cx="277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Raleway Black" panose="020B0A03030101060003" pitchFamily="34" charset="0"/>
              </a:rPr>
              <a:t>NAMA PRODUK</a:t>
            </a:r>
            <a:endParaRPr lang="en-ID" sz="1600" b="1" spc="300" dirty="0">
              <a:latin typeface="Raleway Black" panose="020B0A030301010600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D8E2F9D3-8B73-44E3-A806-5F5A24678A75}"/>
              </a:ext>
            </a:extLst>
          </p:cNvPr>
          <p:cNvSpPr txBox="1"/>
          <p:nvPr/>
        </p:nvSpPr>
        <p:spPr>
          <a:xfrm>
            <a:off x="154046" y="9179521"/>
            <a:ext cx="383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</a:t>
            </a:r>
            <a:endParaRPr lang="en-ID" sz="1400" spc="300" dirty="0"/>
          </a:p>
        </p:txBody>
      </p:sp>
    </p:spTree>
    <p:extLst>
      <p:ext uri="{BB962C8B-B14F-4D97-AF65-F5344CB8AC3E}">
        <p14:creationId xmlns:p14="http://schemas.microsoft.com/office/powerpoint/2010/main" val="346234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Ragil Ramadhan</dc:creator>
  <cp:lastModifiedBy>User</cp:lastModifiedBy>
  <cp:revision>3</cp:revision>
  <dcterms:created xsi:type="dcterms:W3CDTF">2019-11-02T20:59:03Z</dcterms:created>
  <dcterms:modified xsi:type="dcterms:W3CDTF">2020-12-23T01:46:41Z</dcterms:modified>
</cp:coreProperties>
</file>