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6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33385" y="547689"/>
            <a:ext cx="3082528" cy="1169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547689"/>
            <a:ext cx="9076134" cy="1169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3" y="6610351"/>
            <a:ext cx="8743950" cy="204311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3" y="4360070"/>
            <a:ext cx="8743950" cy="225028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198020"/>
            <a:ext cx="6079331" cy="9041606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6582" y="3198020"/>
            <a:ext cx="6079331" cy="9041606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4"/>
            <a:ext cx="3384352" cy="17430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409576"/>
            <a:ext cx="5750719" cy="87796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4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899"/>
            <a:ext cx="6172200" cy="85010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8"/>
            <a:ext cx="6172200" cy="1207292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1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4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1" y="9534526"/>
            <a:ext cx="2400300" cy="54768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29E-D891-4123-AECC-E37D7CA25B3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7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6F47-298B-4929-9720-7FC08A01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2500" y="36195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Lorem</a:t>
            </a:r>
            <a:r>
              <a:rPr lang="en-US" i="1" dirty="0"/>
              <a:t> </a:t>
            </a:r>
            <a:r>
              <a:rPr lang="en-US" i="1" dirty="0" err="1"/>
              <a:t>ipsum</a:t>
            </a:r>
            <a:r>
              <a:rPr lang="en-US" i="1" dirty="0"/>
              <a:t> dolor sit </a:t>
            </a:r>
            <a:r>
              <a:rPr lang="en-US" i="1" dirty="0" err="1"/>
              <a:t>amet</a:t>
            </a:r>
            <a:r>
              <a:rPr lang="en-US" i="1" dirty="0"/>
              <a:t>, </a:t>
            </a:r>
            <a:r>
              <a:rPr lang="en-US" i="1" dirty="0" err="1"/>
              <a:t>consectetur</a:t>
            </a:r>
            <a:r>
              <a:rPr lang="en-US" i="1" dirty="0"/>
              <a:t> </a:t>
            </a:r>
            <a:r>
              <a:rPr lang="en-US" i="1" dirty="0" err="1"/>
              <a:t>adipisicing</a:t>
            </a:r>
            <a:r>
              <a:rPr lang="en-US" i="1" dirty="0"/>
              <a:t> </a:t>
            </a:r>
            <a:r>
              <a:rPr lang="en-US" i="1" dirty="0" err="1"/>
              <a:t>elit</a:t>
            </a:r>
            <a:r>
              <a:rPr lang="en-US" i="1" dirty="0"/>
              <a:t>, </a:t>
            </a:r>
            <a:r>
              <a:rPr lang="en-US" i="1" dirty="0" err="1"/>
              <a:t>sed</a:t>
            </a:r>
            <a:r>
              <a:rPr lang="en-US" i="1" dirty="0"/>
              <a:t> do </a:t>
            </a:r>
            <a:r>
              <a:rPr lang="en-US" i="1" dirty="0" err="1"/>
              <a:t>eiusmod</a:t>
            </a:r>
            <a:r>
              <a:rPr lang="en-US" i="1" dirty="0"/>
              <a:t> </a:t>
            </a:r>
            <a:r>
              <a:rPr lang="en-US" i="1" dirty="0" err="1"/>
              <a:t>tempor</a:t>
            </a:r>
            <a:r>
              <a:rPr lang="en-US" i="1" dirty="0"/>
              <a:t> </a:t>
            </a:r>
            <a:r>
              <a:rPr lang="en-US" i="1" dirty="0" err="1"/>
              <a:t>incididunt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labore</a:t>
            </a:r>
            <a:r>
              <a:rPr lang="en-US" i="1" dirty="0"/>
              <a:t> et </a:t>
            </a:r>
            <a:r>
              <a:rPr lang="en-US" i="1" dirty="0" err="1"/>
              <a:t>dolore</a:t>
            </a:r>
            <a:r>
              <a:rPr lang="en-US" i="1" dirty="0"/>
              <a:t> magna </a:t>
            </a:r>
            <a:r>
              <a:rPr lang="en-US" i="1" dirty="0" err="1"/>
              <a:t>aliqua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0576" y="1485900"/>
            <a:ext cx="66159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err="1" smtClean="0">
                <a:latin typeface="Absolute Pink - Personal Use" pitchFamily="50" charset="0"/>
              </a:rPr>
              <a:t>Lorem</a:t>
            </a:r>
            <a:r>
              <a:rPr lang="en-US" sz="9600" i="1" dirty="0" smtClean="0">
                <a:latin typeface="Absolute Pink - Personal Use" pitchFamily="50" charset="0"/>
              </a:rPr>
              <a:t> </a:t>
            </a:r>
            <a:r>
              <a:rPr lang="en-US" sz="9600" i="1" dirty="0" err="1" smtClean="0">
                <a:latin typeface="Absolute Pink - Personal Use" pitchFamily="50" charset="0"/>
              </a:rPr>
              <a:t>ipsum</a:t>
            </a:r>
            <a:r>
              <a:rPr lang="en-US" sz="9600" i="1" dirty="0" smtClean="0">
                <a:latin typeface="Absolute Pink - Personal Use" pitchFamily="50" charset="0"/>
              </a:rPr>
              <a:t> dolor sit </a:t>
            </a:r>
            <a:r>
              <a:rPr lang="en-US" sz="9600" i="1" dirty="0" err="1" smtClean="0">
                <a:latin typeface="Absolute Pink - Personal Use" pitchFamily="50" charset="0"/>
              </a:rPr>
              <a:t>amet</a:t>
            </a:r>
            <a:endParaRPr lang="en-US" sz="9600" dirty="0">
              <a:latin typeface="Absolute Pink - Personal Use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238500"/>
            <a:ext cx="3324786" cy="4521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01473" y="9558635"/>
            <a:ext cx="332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4191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LOGO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38700" y="56769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/>
              <a:t>Lorem</a:t>
            </a:r>
            <a:r>
              <a:rPr lang="en-US" i="1" dirty="0"/>
              <a:t> </a:t>
            </a:r>
            <a:r>
              <a:rPr lang="en-US" i="1" dirty="0" err="1"/>
              <a:t>ipsum</a:t>
            </a:r>
            <a:r>
              <a:rPr lang="en-US" i="1" dirty="0"/>
              <a:t> dolor sit </a:t>
            </a:r>
            <a:r>
              <a:rPr lang="en-US" i="1" dirty="0" err="1"/>
              <a:t>amet</a:t>
            </a:r>
            <a:r>
              <a:rPr lang="en-US" i="1" dirty="0"/>
              <a:t>, </a:t>
            </a:r>
            <a:r>
              <a:rPr lang="en-US" i="1" dirty="0" err="1"/>
              <a:t>consectetur</a:t>
            </a:r>
            <a:r>
              <a:rPr lang="en-US" i="1" dirty="0"/>
              <a:t> </a:t>
            </a:r>
            <a:r>
              <a:rPr lang="en-US" i="1" dirty="0" err="1"/>
              <a:t>adipisicing</a:t>
            </a:r>
            <a:r>
              <a:rPr lang="en-US" i="1" dirty="0"/>
              <a:t> </a:t>
            </a:r>
            <a:r>
              <a:rPr lang="en-US" i="1" dirty="0" err="1"/>
              <a:t>elit</a:t>
            </a:r>
            <a:r>
              <a:rPr lang="en-US" i="1" dirty="0"/>
              <a:t>, </a:t>
            </a:r>
            <a:r>
              <a:rPr lang="en-US" i="1" dirty="0" err="1"/>
              <a:t>sed</a:t>
            </a:r>
            <a:r>
              <a:rPr lang="en-US" i="1" dirty="0"/>
              <a:t> do </a:t>
            </a:r>
            <a:r>
              <a:rPr lang="en-US" i="1" dirty="0" err="1"/>
              <a:t>eiusmod</a:t>
            </a:r>
            <a:r>
              <a:rPr lang="en-US" i="1" dirty="0"/>
              <a:t> </a:t>
            </a:r>
            <a:r>
              <a:rPr lang="en-US" i="1" dirty="0" err="1"/>
              <a:t>tempor</a:t>
            </a:r>
            <a:r>
              <a:rPr lang="en-US" i="1" dirty="0"/>
              <a:t> </a:t>
            </a:r>
            <a:r>
              <a:rPr lang="en-US" i="1" dirty="0" err="1"/>
              <a:t>incididunt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labore</a:t>
            </a:r>
            <a:r>
              <a:rPr lang="en-US" i="1" dirty="0"/>
              <a:t> et </a:t>
            </a:r>
            <a:r>
              <a:rPr lang="en-US" i="1" dirty="0" err="1"/>
              <a:t>dolore</a:t>
            </a:r>
            <a:r>
              <a:rPr lang="en-US" i="1" dirty="0"/>
              <a:t> magna </a:t>
            </a:r>
            <a:r>
              <a:rPr lang="en-US" i="1" dirty="0" err="1"/>
              <a:t>aliqua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2020-12-23T00:54:42Z</dcterms:created>
  <dcterms:modified xsi:type="dcterms:W3CDTF">2020-12-23T01:11:22Z</dcterms:modified>
</cp:coreProperties>
</file>