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7000" cy="10287000"/>
  <p:notesSz cx="6858000" cy="91440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710" y="-114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3195638"/>
            <a:ext cx="8743950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5829300"/>
            <a:ext cx="72009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8C32-E6B6-4D0F-A629-68688979D5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806-1360-41ED-B373-0DAB7A5C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4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8C32-E6B6-4D0F-A629-68688979D5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806-1360-41ED-B373-0DAB7A5C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5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0335" y="619125"/>
            <a:ext cx="2603897" cy="13165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619125"/>
            <a:ext cx="7640241" cy="13165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8C32-E6B6-4D0F-A629-68688979D5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806-1360-41ED-B373-0DAB7A5C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4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8C32-E6B6-4D0F-A629-68688979D5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806-1360-41ED-B373-0DAB7A5C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6610351"/>
            <a:ext cx="8743950" cy="2043113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360070"/>
            <a:ext cx="8743950" cy="2250281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8C32-E6B6-4D0F-A629-68688979D5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806-1360-41ED-B373-0DAB7A5C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2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644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2162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8C32-E6B6-4D0F-A629-68688979D5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806-1360-41ED-B373-0DAB7A5C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0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302670"/>
            <a:ext cx="4545212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3262313"/>
            <a:ext cx="4545212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2302670"/>
            <a:ext cx="4546997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3262313"/>
            <a:ext cx="4546997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8C32-E6B6-4D0F-A629-68688979D5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806-1360-41ED-B373-0DAB7A5C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6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8C32-E6B6-4D0F-A629-68688979D5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806-1360-41ED-B373-0DAB7A5C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9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8C32-E6B6-4D0F-A629-68688979D5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806-1360-41ED-B373-0DAB7A5C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09575"/>
            <a:ext cx="3384352" cy="1743075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409576"/>
            <a:ext cx="5750719" cy="8779670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152651"/>
            <a:ext cx="3384352" cy="7036595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8C32-E6B6-4D0F-A629-68688979D5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806-1360-41ED-B373-0DAB7A5C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6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7200900"/>
            <a:ext cx="6172200" cy="850107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919163"/>
            <a:ext cx="6172200" cy="617220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8051007"/>
            <a:ext cx="6172200" cy="1207293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8C32-E6B6-4D0F-A629-68688979D5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806-1360-41ED-B373-0DAB7A5C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400301"/>
            <a:ext cx="9258300" cy="678894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8C32-E6B6-4D0F-A629-68688979D5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9534526"/>
            <a:ext cx="325755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7F806-1360-41ED-B373-0DAB7A5C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3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42900" y="266700"/>
            <a:ext cx="1219200" cy="8382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LOGO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2082691"/>
            <a:ext cx="5181600" cy="39768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3749" y="2128224"/>
            <a:ext cx="32004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Lorem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ipsum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dolor sit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amet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consectetur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adipisicing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elit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sed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do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eiusmod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tempor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incididunt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ut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labore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et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dolore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magna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aliqua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.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29415" y="6059569"/>
            <a:ext cx="403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 smtClean="0">
                <a:solidFill>
                  <a:schemeClr val="bg1"/>
                </a:solidFill>
                <a:latin typeface="Elephant" pitchFamily="18" charset="0"/>
              </a:rPr>
              <a:t>Lorem</a:t>
            </a:r>
            <a:r>
              <a:rPr lang="en-US" sz="4400" dirty="0" smtClean="0">
                <a:solidFill>
                  <a:schemeClr val="bg1"/>
                </a:solidFill>
                <a:latin typeface="Elephant" pitchFamily="18" charset="0"/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  <a:latin typeface="Elephant" pitchFamily="18" charset="0"/>
              </a:rPr>
              <a:t>ipsum</a:t>
            </a:r>
            <a:r>
              <a:rPr lang="en-US" sz="4400" dirty="0" smtClean="0">
                <a:solidFill>
                  <a:schemeClr val="bg1"/>
                </a:solidFill>
                <a:latin typeface="Elephant" pitchFamily="18" charset="0"/>
              </a:rPr>
              <a:t> </a:t>
            </a:r>
            <a:endParaRPr lang="en-US" sz="4400" dirty="0">
              <a:solidFill>
                <a:schemeClr val="bg1"/>
              </a:solidFill>
              <a:latin typeface="Elephan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04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2020-12-23T02:00:14Z</dcterms:created>
  <dcterms:modified xsi:type="dcterms:W3CDTF">2020-12-23T02:08:33Z</dcterms:modified>
</cp:coreProperties>
</file>