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287000" cy="10287000"/>
  <p:notesSz cx="6858000" cy="9144000"/>
  <p:defaultTextStyle>
    <a:defPPr>
      <a:defRPr lang="en-US"/>
    </a:defPPr>
    <a:lvl1pPr marL="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23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-1758" y="-114"/>
      </p:cViewPr>
      <p:guideLst>
        <p:guide orient="horz" pos="3240"/>
        <p:guide pos="32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1525" y="3195638"/>
            <a:ext cx="8743950" cy="22050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3050" y="5829300"/>
            <a:ext cx="7200900" cy="26289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87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756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63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512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39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26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14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025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40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5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0335" y="619125"/>
            <a:ext cx="2603897" cy="13165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644" y="619125"/>
            <a:ext cx="7640241" cy="13165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4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33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602" y="6610351"/>
            <a:ext cx="8743950" cy="2043113"/>
          </a:xfrm>
        </p:spPr>
        <p:txBody>
          <a:bodyPr anchor="t"/>
          <a:lstStyle>
            <a:lvl1pPr algn="l">
              <a:defRPr sz="51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602" y="4360070"/>
            <a:ext cx="8743950" cy="2250281"/>
          </a:xfrm>
        </p:spPr>
        <p:txBody>
          <a:bodyPr anchor="b"/>
          <a:lstStyle>
            <a:lvl1pPr marL="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58782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17564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76346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4pPr>
            <a:lvl5pPr marL="235128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5pPr>
            <a:lvl6pPr marL="293911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6pPr>
            <a:lvl7pPr marL="352693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7pPr>
            <a:lvl8pPr marL="41147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8pPr>
            <a:lvl9pPr marL="470257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20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644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2162" y="3600450"/>
            <a:ext cx="5122069" cy="10184607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600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302670"/>
            <a:ext cx="4545212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350" y="3262313"/>
            <a:ext cx="4545212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5654" y="2302670"/>
            <a:ext cx="4546997" cy="959643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587822" indent="0">
              <a:buNone/>
              <a:defRPr sz="2600" b="1"/>
            </a:lvl2pPr>
            <a:lvl3pPr marL="1175644" indent="0">
              <a:buNone/>
              <a:defRPr sz="2300" b="1"/>
            </a:lvl3pPr>
            <a:lvl4pPr marL="1763466" indent="0">
              <a:buNone/>
              <a:defRPr sz="2100" b="1"/>
            </a:lvl4pPr>
            <a:lvl5pPr marL="2351288" indent="0">
              <a:buNone/>
              <a:defRPr sz="2100" b="1"/>
            </a:lvl5pPr>
            <a:lvl6pPr marL="2939110" indent="0">
              <a:buNone/>
              <a:defRPr sz="2100" b="1"/>
            </a:lvl6pPr>
            <a:lvl7pPr marL="3526932" indent="0">
              <a:buNone/>
              <a:defRPr sz="2100" b="1"/>
            </a:lvl7pPr>
            <a:lvl8pPr marL="4114754" indent="0">
              <a:buNone/>
              <a:defRPr sz="2100" b="1"/>
            </a:lvl8pPr>
            <a:lvl9pPr marL="4702576" indent="0">
              <a:buNone/>
              <a:defRPr sz="21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5654" y="3262313"/>
            <a:ext cx="4546997" cy="5926932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6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79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82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409575"/>
            <a:ext cx="3384352" cy="1743075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931" y="409576"/>
            <a:ext cx="5750719" cy="8779670"/>
          </a:xfrm>
        </p:spPr>
        <p:txBody>
          <a:bodyPr/>
          <a:lstStyle>
            <a:lvl1pPr>
              <a:defRPr sz="4100"/>
            </a:lvl1pPr>
            <a:lvl2pPr>
              <a:defRPr sz="3600"/>
            </a:lvl2pPr>
            <a:lvl3pPr>
              <a:defRPr sz="31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152651"/>
            <a:ext cx="3384352" cy="7036595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63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6324" y="7200900"/>
            <a:ext cx="6172200" cy="850107"/>
          </a:xfrm>
        </p:spPr>
        <p:txBody>
          <a:bodyPr anchor="b"/>
          <a:lstStyle>
            <a:lvl1pPr algn="l">
              <a:defRPr sz="26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6324" y="919163"/>
            <a:ext cx="6172200" cy="6172200"/>
          </a:xfrm>
        </p:spPr>
        <p:txBody>
          <a:bodyPr/>
          <a:lstStyle>
            <a:lvl1pPr marL="0" indent="0">
              <a:buNone/>
              <a:defRPr sz="4100"/>
            </a:lvl1pPr>
            <a:lvl2pPr marL="587822" indent="0">
              <a:buNone/>
              <a:defRPr sz="3600"/>
            </a:lvl2pPr>
            <a:lvl3pPr marL="1175644" indent="0">
              <a:buNone/>
              <a:defRPr sz="3100"/>
            </a:lvl3pPr>
            <a:lvl4pPr marL="1763466" indent="0">
              <a:buNone/>
              <a:defRPr sz="2600"/>
            </a:lvl4pPr>
            <a:lvl5pPr marL="2351288" indent="0">
              <a:buNone/>
              <a:defRPr sz="2600"/>
            </a:lvl5pPr>
            <a:lvl6pPr marL="2939110" indent="0">
              <a:buNone/>
              <a:defRPr sz="2600"/>
            </a:lvl6pPr>
            <a:lvl7pPr marL="3526932" indent="0">
              <a:buNone/>
              <a:defRPr sz="2600"/>
            </a:lvl7pPr>
            <a:lvl8pPr marL="4114754" indent="0">
              <a:buNone/>
              <a:defRPr sz="2600"/>
            </a:lvl8pPr>
            <a:lvl9pPr marL="4702576" indent="0">
              <a:buNone/>
              <a:defRPr sz="2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16324" y="8051007"/>
            <a:ext cx="6172200" cy="1207293"/>
          </a:xfrm>
        </p:spPr>
        <p:txBody>
          <a:bodyPr/>
          <a:lstStyle>
            <a:lvl1pPr marL="0" indent="0">
              <a:buNone/>
              <a:defRPr sz="1800"/>
            </a:lvl1pPr>
            <a:lvl2pPr marL="587822" indent="0">
              <a:buNone/>
              <a:defRPr sz="1500"/>
            </a:lvl2pPr>
            <a:lvl3pPr marL="1175644" indent="0">
              <a:buNone/>
              <a:defRPr sz="1300"/>
            </a:lvl3pPr>
            <a:lvl4pPr marL="1763466" indent="0">
              <a:buNone/>
              <a:defRPr sz="1200"/>
            </a:lvl4pPr>
            <a:lvl5pPr marL="2351288" indent="0">
              <a:buNone/>
              <a:defRPr sz="1200"/>
            </a:lvl5pPr>
            <a:lvl6pPr marL="2939110" indent="0">
              <a:buNone/>
              <a:defRPr sz="1200"/>
            </a:lvl6pPr>
            <a:lvl7pPr marL="3526932" indent="0">
              <a:buNone/>
              <a:defRPr sz="1200"/>
            </a:lvl7pPr>
            <a:lvl8pPr marL="4114754" indent="0">
              <a:buNone/>
              <a:defRPr sz="1200"/>
            </a:lvl8pPr>
            <a:lvl9pPr marL="4702576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44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0" y="411957"/>
            <a:ext cx="9258300" cy="1714500"/>
          </a:xfrm>
          <a:prstGeom prst="rect">
            <a:avLst/>
          </a:prstGeom>
        </p:spPr>
        <p:txBody>
          <a:bodyPr vert="horz" lIns="117564" tIns="58782" rIns="117564" bIns="58782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0" y="2400301"/>
            <a:ext cx="9258300" cy="6788945"/>
          </a:xfrm>
          <a:prstGeom prst="rect">
            <a:avLst/>
          </a:prstGeom>
        </p:spPr>
        <p:txBody>
          <a:bodyPr vert="horz" lIns="117564" tIns="58782" rIns="117564" bIns="5878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4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A8C32-E6B6-4D0F-A629-68688979D511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4725" y="9534526"/>
            <a:ext cx="325755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2350" y="9534526"/>
            <a:ext cx="2400300" cy="547688"/>
          </a:xfrm>
          <a:prstGeom prst="rect">
            <a:avLst/>
          </a:prstGeom>
        </p:spPr>
        <p:txBody>
          <a:bodyPr vert="horz" lIns="117564" tIns="58782" rIns="117564" bIns="58782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7F806-1360-41ED-B373-0DAB7A5C0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63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75644" rtl="0" eaLnBrk="1" latinLnBrk="0" hangingPunct="1">
        <a:spcBef>
          <a:spcPct val="0"/>
        </a:spcBef>
        <a:buNone/>
        <a:defRPr sz="5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0867" indent="-440867" algn="l" defTabSz="1175644" rtl="0" eaLnBrk="1" latinLnBrk="0" hangingPunct="1">
        <a:spcBef>
          <a:spcPct val="20000"/>
        </a:spcBef>
        <a:buFont typeface="Arial" pitchFamily="34" charset="0"/>
        <a:buChar char="•"/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955211" indent="-367389" algn="l" defTabSz="1175644" rtl="0" eaLnBrk="1" latinLnBrk="0" hangingPunct="1">
        <a:spcBef>
          <a:spcPct val="20000"/>
        </a:spcBef>
        <a:buFont typeface="Arial" pitchFamily="34" charset="0"/>
        <a:buChar char="–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46955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377" indent="-293911" algn="l" defTabSz="1175644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5199" indent="-293911" algn="l" defTabSz="1175644" rtl="0" eaLnBrk="1" latinLnBrk="0" hangingPunct="1">
        <a:spcBef>
          <a:spcPct val="20000"/>
        </a:spcBef>
        <a:buFont typeface="Arial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33021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20843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408665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4996487" indent="-293911" algn="l" defTabSz="1175644" rtl="0" eaLnBrk="1" latinLnBrk="0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8782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64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46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51288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939110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526932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754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702576" algn="l" defTabSz="1175644" rtl="0" eaLnBrk="1" latinLnBrk="0" hangingPunct="1"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661" y="2247900"/>
            <a:ext cx="4345339" cy="6515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90500" y="190500"/>
            <a:ext cx="182880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Elephant" pitchFamily="18" charset="0"/>
              </a:rPr>
              <a:t>LOGO</a:t>
            </a:r>
            <a:endParaRPr lang="en-US" dirty="0">
              <a:solidFill>
                <a:schemeClr val="tx1"/>
              </a:solidFill>
              <a:latin typeface="Elephant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76300" y="3619500"/>
            <a:ext cx="4267200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Lorem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ipsum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dolor sit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amet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,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consectetur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adipisicing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elit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,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sed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do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eiusmod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tempor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incididunt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ut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labore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et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dolore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magna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aliqua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.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Ut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enim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ad minim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veniam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,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quis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nostrud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exercitation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ullamco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laboris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nisi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ut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aliquip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ex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ea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commodo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 </a:t>
            </a:r>
            <a:r>
              <a:rPr lang="en-US" dirty="0" err="1" smtClean="0">
                <a:latin typeface="Microsoft YaHei UI" pitchFamily="34" charset="-122"/>
                <a:ea typeface="Microsoft YaHei UI" pitchFamily="34" charset="-122"/>
              </a:rPr>
              <a:t>consequat</a:t>
            </a:r>
            <a:r>
              <a:rPr lang="en-US" dirty="0" smtClean="0">
                <a:latin typeface="Microsoft YaHei UI" pitchFamily="34" charset="-122"/>
                <a:ea typeface="Microsoft YaHei UI" pitchFamily="34" charset="-122"/>
              </a:rPr>
              <a:t>.</a:t>
            </a:r>
            <a:endParaRPr lang="en-US" dirty="0">
              <a:latin typeface="Microsoft YaHei UI" pitchFamily="34" charset="-122"/>
              <a:ea typeface="Microsoft YaHei UI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64013" y="2247900"/>
            <a:ext cx="354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 smtClean="0">
                <a:latin typeface="Elephant" pitchFamily="18" charset="0"/>
              </a:rPr>
              <a:t>Lorem</a:t>
            </a:r>
            <a:r>
              <a:rPr lang="en-US" sz="3600" dirty="0" smtClean="0">
                <a:latin typeface="Elephant" pitchFamily="18" charset="0"/>
              </a:rPr>
              <a:t> </a:t>
            </a:r>
            <a:r>
              <a:rPr lang="en-US" sz="3600" dirty="0" err="1" smtClean="0">
                <a:latin typeface="Elephant" pitchFamily="18" charset="0"/>
              </a:rPr>
              <a:t>ipsum</a:t>
            </a:r>
            <a:endParaRPr lang="en-US" sz="3600" dirty="0">
              <a:latin typeface="Elephant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90500" y="9639300"/>
            <a:ext cx="41148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48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45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</cp:revision>
  <dcterms:created xsi:type="dcterms:W3CDTF">2020-12-23T02:00:14Z</dcterms:created>
  <dcterms:modified xsi:type="dcterms:W3CDTF">2020-12-23T02:16:11Z</dcterms:modified>
</cp:coreProperties>
</file>