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4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-1680" y="-120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BC7C314F-B42E-427F-878C-E8B2963B68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97412" y="918538"/>
            <a:ext cx="5372153" cy="6952878"/>
          </a:xfrm>
          <a:custGeom>
            <a:avLst/>
            <a:gdLst>
              <a:gd name="connsiteX0" fmla="*/ 1113844 w 5372153"/>
              <a:gd name="connsiteY0" fmla="*/ 0 h 6952878"/>
              <a:gd name="connsiteX1" fmla="*/ 5372153 w 5372153"/>
              <a:gd name="connsiteY1" fmla="*/ 766728 h 6952878"/>
              <a:gd name="connsiteX2" fmla="*/ 4258309 w 5372153"/>
              <a:gd name="connsiteY2" fmla="*/ 6952878 h 6952878"/>
              <a:gd name="connsiteX3" fmla="*/ 0 w 5372153"/>
              <a:gd name="connsiteY3" fmla="*/ 6186150 h 695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153" h="6952878">
                <a:moveTo>
                  <a:pt x="1113844" y="0"/>
                </a:moveTo>
                <a:lnTo>
                  <a:pt x="5372153" y="766728"/>
                </a:lnTo>
                <a:lnTo>
                  <a:pt x="4258309" y="6952878"/>
                </a:lnTo>
                <a:lnTo>
                  <a:pt x="0" y="6186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8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547690"/>
            <a:ext cx="8872538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738438"/>
            <a:ext cx="8872538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BDEE-AE58-4B19-AF5A-AD7A9FF07CB3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9534527"/>
            <a:ext cx="347186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9534527"/>
            <a:ext cx="2314575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D592D-1021-4AB4-8D6F-0C187F51E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2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46A19DD-8B3D-4F8E-8AA6-5541F38F5993}"/>
              </a:ext>
            </a:extLst>
          </p:cNvPr>
          <p:cNvGrpSpPr/>
          <p:nvPr/>
        </p:nvGrpSpPr>
        <p:grpSpPr>
          <a:xfrm>
            <a:off x="6769565" y="8424381"/>
            <a:ext cx="1624334" cy="635203"/>
            <a:chOff x="989235" y="677189"/>
            <a:chExt cx="1624334" cy="635203"/>
          </a:xfrm>
        </p:grpSpPr>
        <p:sp>
          <p:nvSpPr>
            <p:cNvPr id="23" name="Circle: Hollow 22">
              <a:extLst>
                <a:ext uri="{FF2B5EF4-FFF2-40B4-BE49-F238E27FC236}">
                  <a16:creationId xmlns:a16="http://schemas.microsoft.com/office/drawing/2014/main" xmlns="" id="{C92532CE-22E2-4752-A7FB-70F2A906ED9A}"/>
                </a:ext>
              </a:extLst>
            </p:cNvPr>
            <p:cNvSpPr/>
            <p:nvPr/>
          </p:nvSpPr>
          <p:spPr>
            <a:xfrm>
              <a:off x="989235" y="677189"/>
              <a:ext cx="274320" cy="274320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xmlns="" id="{BCBE82C4-A479-4A4B-961F-4F7BFF5CB524}"/>
                </a:ext>
              </a:extLst>
            </p:cNvPr>
            <p:cNvSpPr/>
            <p:nvPr/>
          </p:nvSpPr>
          <p:spPr>
            <a:xfrm>
              <a:off x="1336368" y="677189"/>
              <a:ext cx="274320" cy="274320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xmlns="" id="{C00D759D-3C09-423A-95E3-AFB50FA1C604}"/>
                </a:ext>
              </a:extLst>
            </p:cNvPr>
            <p:cNvSpPr/>
            <p:nvPr/>
          </p:nvSpPr>
          <p:spPr>
            <a:xfrm>
              <a:off x="1666521" y="677189"/>
              <a:ext cx="274320" cy="274320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Circle: Hollow 25">
              <a:extLst>
                <a:ext uri="{FF2B5EF4-FFF2-40B4-BE49-F238E27FC236}">
                  <a16:creationId xmlns:a16="http://schemas.microsoft.com/office/drawing/2014/main" xmlns="" id="{10E1A9F4-AE9E-49FA-9140-8DF5B2F8205D}"/>
                </a:ext>
              </a:extLst>
            </p:cNvPr>
            <p:cNvSpPr/>
            <p:nvPr/>
          </p:nvSpPr>
          <p:spPr>
            <a:xfrm>
              <a:off x="2009096" y="682895"/>
              <a:ext cx="274320" cy="274320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xmlns="" id="{4F09826E-76C6-4B38-8456-A6C45D24BAB5}"/>
                </a:ext>
              </a:extLst>
            </p:cNvPr>
            <p:cNvSpPr/>
            <p:nvPr/>
          </p:nvSpPr>
          <p:spPr>
            <a:xfrm>
              <a:off x="2339249" y="682895"/>
              <a:ext cx="274320" cy="274320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Circle: Hollow 27">
              <a:extLst>
                <a:ext uri="{FF2B5EF4-FFF2-40B4-BE49-F238E27FC236}">
                  <a16:creationId xmlns:a16="http://schemas.microsoft.com/office/drawing/2014/main" xmlns="" id="{6E9A6B0D-21C2-4A62-AD32-46E785636674}"/>
                </a:ext>
              </a:extLst>
            </p:cNvPr>
            <p:cNvSpPr/>
            <p:nvPr/>
          </p:nvSpPr>
          <p:spPr>
            <a:xfrm>
              <a:off x="989235" y="1032366"/>
              <a:ext cx="274320" cy="274320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xmlns="" id="{54448991-B588-4B96-B1C1-B8DA1C34B87F}"/>
                </a:ext>
              </a:extLst>
            </p:cNvPr>
            <p:cNvSpPr/>
            <p:nvPr/>
          </p:nvSpPr>
          <p:spPr>
            <a:xfrm>
              <a:off x="1336368" y="1032366"/>
              <a:ext cx="274320" cy="274320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Circle: Hollow 29">
              <a:extLst>
                <a:ext uri="{FF2B5EF4-FFF2-40B4-BE49-F238E27FC236}">
                  <a16:creationId xmlns:a16="http://schemas.microsoft.com/office/drawing/2014/main" xmlns="" id="{AB36BC7B-AF2F-445A-BC56-F151B72A8478}"/>
                </a:ext>
              </a:extLst>
            </p:cNvPr>
            <p:cNvSpPr/>
            <p:nvPr/>
          </p:nvSpPr>
          <p:spPr>
            <a:xfrm>
              <a:off x="1666521" y="1032366"/>
              <a:ext cx="274320" cy="274320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xmlns="" id="{F9A11841-E4DA-4015-9DFC-748D72842471}"/>
                </a:ext>
              </a:extLst>
            </p:cNvPr>
            <p:cNvSpPr/>
            <p:nvPr/>
          </p:nvSpPr>
          <p:spPr>
            <a:xfrm>
              <a:off x="2009096" y="1038072"/>
              <a:ext cx="274320" cy="274320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xmlns="" id="{265A89E0-98D8-4169-BBED-A0CC3F6406D6}"/>
                </a:ext>
              </a:extLst>
            </p:cNvPr>
            <p:cNvSpPr/>
            <p:nvPr/>
          </p:nvSpPr>
          <p:spPr>
            <a:xfrm>
              <a:off x="2339249" y="1038072"/>
              <a:ext cx="274320" cy="274320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9" name="Circle: Hollow 38">
            <a:extLst>
              <a:ext uri="{FF2B5EF4-FFF2-40B4-BE49-F238E27FC236}">
                <a16:creationId xmlns:a16="http://schemas.microsoft.com/office/drawing/2014/main" xmlns="" id="{35537E18-E217-4BE1-A67D-9B229FAFBF88}"/>
              </a:ext>
            </a:extLst>
          </p:cNvPr>
          <p:cNvSpPr/>
          <p:nvPr/>
        </p:nvSpPr>
        <p:spPr>
          <a:xfrm>
            <a:off x="4083488" y="7472085"/>
            <a:ext cx="914400" cy="914400"/>
          </a:xfrm>
          <a:prstGeom prst="donut">
            <a:avLst>
              <a:gd name="adj" fmla="val 222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5A094BBD-6B5F-4797-A6B1-B241F6A28F32}"/>
              </a:ext>
            </a:extLst>
          </p:cNvPr>
          <p:cNvSpPr/>
          <p:nvPr/>
        </p:nvSpPr>
        <p:spPr>
          <a:xfrm>
            <a:off x="6226476" y="2714946"/>
            <a:ext cx="1188720" cy="11887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17552085-A644-446E-92A2-7A27CCDC149F}"/>
              </a:ext>
            </a:extLst>
          </p:cNvPr>
          <p:cNvGrpSpPr/>
          <p:nvPr/>
        </p:nvGrpSpPr>
        <p:grpSpPr>
          <a:xfrm>
            <a:off x="458818" y="4032698"/>
            <a:ext cx="1624334" cy="280026"/>
            <a:chOff x="989235" y="1385701"/>
            <a:chExt cx="1624334" cy="280026"/>
          </a:xfrm>
        </p:grpSpPr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xmlns="" id="{0C5DF5DB-A84C-461D-8C1D-E9E20D0752EB}"/>
                </a:ext>
              </a:extLst>
            </p:cNvPr>
            <p:cNvSpPr/>
            <p:nvPr/>
          </p:nvSpPr>
          <p:spPr>
            <a:xfrm>
              <a:off x="989235" y="1385701"/>
              <a:ext cx="274320" cy="274320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Circle: Hollow 34">
              <a:extLst>
                <a:ext uri="{FF2B5EF4-FFF2-40B4-BE49-F238E27FC236}">
                  <a16:creationId xmlns:a16="http://schemas.microsoft.com/office/drawing/2014/main" xmlns="" id="{F3502F4B-F9CD-482B-A572-1DFBFB46AA0F}"/>
                </a:ext>
              </a:extLst>
            </p:cNvPr>
            <p:cNvSpPr/>
            <p:nvPr/>
          </p:nvSpPr>
          <p:spPr>
            <a:xfrm>
              <a:off x="1336368" y="1385701"/>
              <a:ext cx="274320" cy="274320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Circle: Hollow 35">
              <a:extLst>
                <a:ext uri="{FF2B5EF4-FFF2-40B4-BE49-F238E27FC236}">
                  <a16:creationId xmlns:a16="http://schemas.microsoft.com/office/drawing/2014/main" xmlns="" id="{88FA7487-C37B-4D90-98BB-A00A58DBD327}"/>
                </a:ext>
              </a:extLst>
            </p:cNvPr>
            <p:cNvSpPr/>
            <p:nvPr/>
          </p:nvSpPr>
          <p:spPr>
            <a:xfrm>
              <a:off x="1666521" y="1385701"/>
              <a:ext cx="274320" cy="274320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xmlns="" id="{F7841ABD-2496-4175-85A8-2E6127383BEF}"/>
                </a:ext>
              </a:extLst>
            </p:cNvPr>
            <p:cNvSpPr/>
            <p:nvPr/>
          </p:nvSpPr>
          <p:spPr>
            <a:xfrm>
              <a:off x="2009096" y="1391407"/>
              <a:ext cx="274320" cy="274320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Circle: Hollow 37">
              <a:extLst>
                <a:ext uri="{FF2B5EF4-FFF2-40B4-BE49-F238E27FC236}">
                  <a16:creationId xmlns:a16="http://schemas.microsoft.com/office/drawing/2014/main" xmlns="" id="{59593C4C-F17F-4D26-BD0C-FB6545C73388}"/>
                </a:ext>
              </a:extLst>
            </p:cNvPr>
            <p:cNvSpPr/>
            <p:nvPr/>
          </p:nvSpPr>
          <p:spPr>
            <a:xfrm>
              <a:off x="2339249" y="1391407"/>
              <a:ext cx="274320" cy="274320"/>
            </a:xfrm>
            <a:prstGeom prst="donu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Circle: Hollow 20">
            <a:extLst>
              <a:ext uri="{FF2B5EF4-FFF2-40B4-BE49-F238E27FC236}">
                <a16:creationId xmlns:a16="http://schemas.microsoft.com/office/drawing/2014/main" xmlns="" id="{7439B9AC-E232-46E7-B56F-0E05890D21A4}"/>
              </a:ext>
            </a:extLst>
          </p:cNvPr>
          <p:cNvSpPr/>
          <p:nvPr/>
        </p:nvSpPr>
        <p:spPr>
          <a:xfrm>
            <a:off x="686160" y="1438166"/>
            <a:ext cx="914400" cy="914400"/>
          </a:xfrm>
          <a:prstGeom prst="donut">
            <a:avLst>
              <a:gd name="adj" fmla="val 222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C8B73A0-7E22-4701-9168-0FD96F31941C}"/>
              </a:ext>
            </a:extLst>
          </p:cNvPr>
          <p:cNvSpPr/>
          <p:nvPr/>
        </p:nvSpPr>
        <p:spPr>
          <a:xfrm rot="21201646">
            <a:off x="1746975" y="1153238"/>
            <a:ext cx="4425570" cy="6303615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94E74EB-ACA3-47F6-AE7D-DCD6CFC4224C}"/>
              </a:ext>
            </a:extLst>
          </p:cNvPr>
          <p:cNvSpPr/>
          <p:nvPr/>
        </p:nvSpPr>
        <p:spPr>
          <a:xfrm rot="612420">
            <a:off x="1787238" y="1126706"/>
            <a:ext cx="4592782" cy="6541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AA310A-3E56-43E7-B268-4E20319A6767}"/>
              </a:ext>
            </a:extLst>
          </p:cNvPr>
          <p:cNvSpPr/>
          <p:nvPr/>
        </p:nvSpPr>
        <p:spPr>
          <a:xfrm>
            <a:off x="8181705" y="3478784"/>
            <a:ext cx="1646477" cy="693927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SlantUp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6600" b="1" dirty="0">
                <a:ln w="0"/>
                <a:solidFill>
                  <a:sysClr val="windowText" lastClr="000000"/>
                </a:solidFill>
                <a:latin typeface="Plumpfull" panose="02000603080000020003" pitchFamily="2" charset="0"/>
              </a:rPr>
              <a:t>NEW</a:t>
            </a:r>
            <a:endParaRPr lang="en-US" sz="6600" b="1" cap="none" spc="0" dirty="0">
              <a:ln w="0"/>
              <a:solidFill>
                <a:sysClr val="windowText" lastClr="000000"/>
              </a:solidFill>
              <a:latin typeface="Plumpfull" panose="020006030800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85BDC2E-D11A-424C-8863-E31E720253EA}"/>
              </a:ext>
            </a:extLst>
          </p:cNvPr>
          <p:cNvSpPr/>
          <p:nvPr/>
        </p:nvSpPr>
        <p:spPr>
          <a:xfrm>
            <a:off x="7076744" y="4235772"/>
            <a:ext cx="2751438" cy="693927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SlantUp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6600" b="1" dirty="0" smtClean="0">
                <a:ln w="0"/>
                <a:solidFill>
                  <a:sysClr val="windowText" lastClr="000000"/>
                </a:solidFill>
                <a:latin typeface="Plumpfull" panose="02000603080000020003" pitchFamily="2" charset="0"/>
              </a:rPr>
              <a:t>PRODUCT</a:t>
            </a:r>
            <a:endParaRPr lang="en-US" sz="6600" b="1" cap="none" spc="0" dirty="0">
              <a:ln w="0"/>
              <a:solidFill>
                <a:sysClr val="windowText" lastClr="000000"/>
              </a:solidFill>
              <a:latin typeface="Plumpfull" panose="02000603080000020003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FD0CCEC1-787F-4951-A955-F4D23CFF4D01}"/>
              </a:ext>
            </a:extLst>
          </p:cNvPr>
          <p:cNvGrpSpPr/>
          <p:nvPr/>
        </p:nvGrpSpPr>
        <p:grpSpPr>
          <a:xfrm>
            <a:off x="7960766" y="771539"/>
            <a:ext cx="1392382" cy="1392382"/>
            <a:chOff x="11533909" y="2902924"/>
            <a:chExt cx="1392382" cy="139238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72E3E6C1-F1C5-4180-9F22-193B17E76AB1}"/>
                </a:ext>
              </a:extLst>
            </p:cNvPr>
            <p:cNvSpPr/>
            <p:nvPr/>
          </p:nvSpPr>
          <p:spPr>
            <a:xfrm>
              <a:off x="11533909" y="2902924"/>
              <a:ext cx="1392382" cy="1392382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AC2B141-29AB-4C22-A363-0B775C505C87}"/>
                </a:ext>
              </a:extLst>
            </p:cNvPr>
            <p:cNvSpPr/>
            <p:nvPr/>
          </p:nvSpPr>
          <p:spPr>
            <a:xfrm>
              <a:off x="11862016" y="3161429"/>
              <a:ext cx="748401" cy="437686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prstTxWarp prst="textSlantUp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6600" b="1" dirty="0">
                  <a:ln w="0"/>
                  <a:solidFill>
                    <a:schemeClr val="bg1"/>
                  </a:solidFill>
                  <a:latin typeface="Plumpfull" panose="02000603080000020003" pitchFamily="2" charset="0"/>
                </a:rPr>
                <a:t>LO</a:t>
              </a:r>
              <a:endParaRPr lang="en-US" sz="6600" b="1" cap="none" spc="0" dirty="0">
                <a:ln w="0"/>
                <a:solidFill>
                  <a:schemeClr val="bg1"/>
                </a:solidFill>
                <a:latin typeface="Plumpfull" panose="02000603080000020003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33BFC5E9-796A-4D75-8374-569C338BA211}"/>
                </a:ext>
              </a:extLst>
            </p:cNvPr>
            <p:cNvSpPr/>
            <p:nvPr/>
          </p:nvSpPr>
          <p:spPr>
            <a:xfrm>
              <a:off x="11862015" y="3664027"/>
              <a:ext cx="748401" cy="437686"/>
            </a:xfrm>
            <a:prstGeom prst="rect">
              <a:avLst/>
            </a:prstGeom>
            <a:noFill/>
            <a:effectLst/>
          </p:spPr>
          <p:txBody>
            <a:bodyPr wrap="none" lIns="91440" tIns="45720" rIns="91440" bIns="45720">
              <a:prstTxWarp prst="textSlantUp">
                <a:avLst>
                  <a:gd name="adj" fmla="val 0"/>
                </a:avLst>
              </a:prstTxWarp>
              <a:spAutoFit/>
            </a:bodyPr>
            <a:lstStyle/>
            <a:p>
              <a:pPr algn="ctr"/>
              <a:r>
                <a:rPr lang="en-US" sz="6600" b="1" dirty="0">
                  <a:ln w="0"/>
                  <a:solidFill>
                    <a:schemeClr val="bg1"/>
                  </a:solidFill>
                  <a:latin typeface="Plumpfull" panose="02000603080000020003" pitchFamily="2" charset="0"/>
                </a:rPr>
                <a:t>GO</a:t>
              </a:r>
              <a:endParaRPr lang="en-US" sz="6600" b="1" cap="none" spc="0" dirty="0">
                <a:ln w="0"/>
                <a:solidFill>
                  <a:schemeClr val="bg1"/>
                </a:solidFill>
                <a:latin typeface="Plumpfull" panose="02000603080000020003" pitchFamily="2" charset="0"/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539D212A-AC32-4F4A-9B83-85248D94C01A}"/>
              </a:ext>
            </a:extLst>
          </p:cNvPr>
          <p:cNvSpPr/>
          <p:nvPr/>
        </p:nvSpPr>
        <p:spPr>
          <a:xfrm>
            <a:off x="7296112" y="8788335"/>
            <a:ext cx="2464799" cy="74312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6D21E9A9-ABBB-498D-A429-4AA0DC6110F3}"/>
              </a:ext>
            </a:extLst>
          </p:cNvPr>
          <p:cNvSpPr/>
          <p:nvPr/>
        </p:nvSpPr>
        <p:spPr>
          <a:xfrm>
            <a:off x="7675825" y="9001303"/>
            <a:ext cx="1705371" cy="317192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prstTxWarp prst="textSlantUp">
              <a:avLst>
                <a:gd name="adj" fmla="val 0"/>
              </a:avLst>
            </a:prstTxWarp>
            <a:spAutoFit/>
          </a:bodyPr>
          <a:lstStyle/>
          <a:p>
            <a:pPr algn="ctr"/>
            <a:r>
              <a:rPr lang="en-US" sz="6600" b="1" dirty="0">
                <a:ln w="0"/>
                <a:solidFill>
                  <a:schemeClr val="bg1"/>
                </a:solidFill>
                <a:latin typeface="Plumpfull" panose="02000603080000020003" pitchFamily="2" charset="0"/>
              </a:rPr>
              <a:t>BUY NOW</a:t>
            </a:r>
            <a:endParaRPr lang="en-US" sz="6600" b="1" cap="none" spc="0" dirty="0">
              <a:ln w="0"/>
              <a:solidFill>
                <a:schemeClr val="bg1"/>
              </a:solidFill>
              <a:latin typeface="Plumpfull" panose="02000603080000020003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3EED199-1B3A-4B0E-8B66-0B47144EA056}"/>
              </a:ext>
            </a:extLst>
          </p:cNvPr>
          <p:cNvSpPr txBox="1"/>
          <p:nvPr/>
        </p:nvSpPr>
        <p:spPr>
          <a:xfrm>
            <a:off x="2027326" y="9151592"/>
            <a:ext cx="3464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smtClean="0">
                <a:solidFill>
                  <a:sysClr val="windowText" lastClr="000000"/>
                </a:solidFill>
              </a:rPr>
              <a:t>WWW.HIJRAHACADEMY.COM</a:t>
            </a:r>
            <a:endParaRPr lang="en-ID" sz="1600" spc="300" dirty="0">
              <a:solidFill>
                <a:sysClr val="windowText" lastClr="0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6317E02-BFCE-4509-A1C0-B15B2283E124}"/>
              </a:ext>
            </a:extLst>
          </p:cNvPr>
          <p:cNvSpPr txBox="1"/>
          <p:nvPr/>
        </p:nvSpPr>
        <p:spPr>
          <a:xfrm>
            <a:off x="7210205" y="5704319"/>
            <a:ext cx="263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latin typeface="Raleway Black" panose="020B0A03030101060003" pitchFamily="34" charset="0"/>
              </a:rPr>
              <a:t>NAMA PRODUK</a:t>
            </a:r>
            <a:endParaRPr lang="en-ID" sz="1600" b="1" spc="300" dirty="0">
              <a:latin typeface="Raleway Black" panose="020B0A030301010600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18670C52-21E9-45F1-B52C-5C7DF05621C9}"/>
              </a:ext>
            </a:extLst>
          </p:cNvPr>
          <p:cNvSpPr txBox="1"/>
          <p:nvPr/>
        </p:nvSpPr>
        <p:spPr>
          <a:xfrm>
            <a:off x="7086987" y="6114290"/>
            <a:ext cx="2759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laboris</a:t>
            </a:r>
            <a:r>
              <a:rPr lang="en-US" dirty="0"/>
              <a:t> </a:t>
            </a:r>
            <a:r>
              <a:rPr lang="en-US" dirty="0" err="1"/>
              <a:t>nisidsaa</a:t>
            </a:r>
            <a:endParaRPr lang="en-ID" sz="1400" spc="300" dirty="0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6" b="68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34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29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Ragil Ramadhan</dc:creator>
  <cp:lastModifiedBy>User</cp:lastModifiedBy>
  <cp:revision>6</cp:revision>
  <dcterms:created xsi:type="dcterms:W3CDTF">2019-11-02T20:59:03Z</dcterms:created>
  <dcterms:modified xsi:type="dcterms:W3CDTF">2020-12-23T02:31:45Z</dcterms:modified>
</cp:coreProperties>
</file>