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80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9D0A3C1D-CFAB-4B10-978E-762DBC9F97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0818" y="1142999"/>
            <a:ext cx="7626928" cy="7626928"/>
          </a:xfrm>
          <a:custGeom>
            <a:avLst/>
            <a:gdLst>
              <a:gd name="connsiteX0" fmla="*/ 3813464 w 7626928"/>
              <a:gd name="connsiteY0" fmla="*/ 0 h 7626928"/>
              <a:gd name="connsiteX1" fmla="*/ 7626928 w 7626928"/>
              <a:gd name="connsiteY1" fmla="*/ 3813464 h 7626928"/>
              <a:gd name="connsiteX2" fmla="*/ 3813464 w 7626928"/>
              <a:gd name="connsiteY2" fmla="*/ 7626928 h 7626928"/>
              <a:gd name="connsiteX3" fmla="*/ 0 w 7626928"/>
              <a:gd name="connsiteY3" fmla="*/ 3813464 h 7626928"/>
              <a:gd name="connsiteX4" fmla="*/ 3813464 w 7626928"/>
              <a:gd name="connsiteY4" fmla="*/ 0 h 76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6928" h="7626928">
                <a:moveTo>
                  <a:pt x="3813464" y="0"/>
                </a:moveTo>
                <a:cubicBezTo>
                  <a:pt x="5919582" y="0"/>
                  <a:pt x="7626928" y="1707346"/>
                  <a:pt x="7626928" y="3813464"/>
                </a:cubicBezTo>
                <a:cubicBezTo>
                  <a:pt x="7626928" y="5919582"/>
                  <a:pt x="5919582" y="7626928"/>
                  <a:pt x="3813464" y="7626928"/>
                </a:cubicBezTo>
                <a:cubicBezTo>
                  <a:pt x="1707346" y="7626928"/>
                  <a:pt x="0" y="5919582"/>
                  <a:pt x="0" y="3813464"/>
                </a:cubicBezTo>
                <a:cubicBezTo>
                  <a:pt x="0" y="1707346"/>
                  <a:pt x="1707346" y="0"/>
                  <a:pt x="38134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1BEB-E01F-4EEB-85E2-B366C851803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1EE9A-F25D-462A-8FE1-E19BAFA98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F9C12632-B9E7-4CB6-A195-668B305F49B3}"/>
              </a:ext>
            </a:extLst>
          </p:cNvPr>
          <p:cNvSpPr/>
          <p:nvPr/>
        </p:nvSpPr>
        <p:spPr>
          <a:xfrm flipH="1">
            <a:off x="0" y="3657599"/>
            <a:ext cx="10287000" cy="6629400"/>
          </a:xfrm>
          <a:custGeom>
            <a:avLst/>
            <a:gdLst>
              <a:gd name="connsiteX0" fmla="*/ 0 w 10287000"/>
              <a:gd name="connsiteY0" fmla="*/ 0 h 6629400"/>
              <a:gd name="connsiteX1" fmla="*/ 10287000 w 10287000"/>
              <a:gd name="connsiteY1" fmla="*/ 3595255 h 6629400"/>
              <a:gd name="connsiteX2" fmla="*/ 10287000 w 10287000"/>
              <a:gd name="connsiteY2" fmla="*/ 6629400 h 6629400"/>
              <a:gd name="connsiteX3" fmla="*/ 0 w 10287000"/>
              <a:gd name="connsiteY3" fmla="*/ 6629400 h 6629400"/>
              <a:gd name="connsiteX4" fmla="*/ 0 w 10287000"/>
              <a:gd name="connsiteY4" fmla="*/ 3595255 h 662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0" h="6629400">
                <a:moveTo>
                  <a:pt x="0" y="0"/>
                </a:moveTo>
                <a:lnTo>
                  <a:pt x="10287000" y="3595255"/>
                </a:lnTo>
                <a:lnTo>
                  <a:pt x="10287000" y="6629400"/>
                </a:lnTo>
                <a:lnTo>
                  <a:pt x="0" y="6629400"/>
                </a:lnTo>
                <a:lnTo>
                  <a:pt x="0" y="359525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F3DA738-FCF5-48CC-8B3F-B352CC776243}"/>
              </a:ext>
            </a:extLst>
          </p:cNvPr>
          <p:cNvSpPr/>
          <p:nvPr/>
        </p:nvSpPr>
        <p:spPr>
          <a:xfrm>
            <a:off x="1066799" y="879762"/>
            <a:ext cx="8153402" cy="8153402"/>
          </a:xfrm>
          <a:custGeom>
            <a:avLst/>
            <a:gdLst>
              <a:gd name="connsiteX0" fmla="*/ 3813464 w 7626928"/>
              <a:gd name="connsiteY0" fmla="*/ 0 h 7626928"/>
              <a:gd name="connsiteX1" fmla="*/ 7626928 w 7626928"/>
              <a:gd name="connsiteY1" fmla="*/ 3813464 h 7626928"/>
              <a:gd name="connsiteX2" fmla="*/ 3813464 w 7626928"/>
              <a:gd name="connsiteY2" fmla="*/ 7626928 h 7626928"/>
              <a:gd name="connsiteX3" fmla="*/ 0 w 7626928"/>
              <a:gd name="connsiteY3" fmla="*/ 3813464 h 7626928"/>
              <a:gd name="connsiteX4" fmla="*/ 3813464 w 7626928"/>
              <a:gd name="connsiteY4" fmla="*/ 0 h 762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6928" h="7626928">
                <a:moveTo>
                  <a:pt x="3813464" y="0"/>
                </a:moveTo>
                <a:cubicBezTo>
                  <a:pt x="5919582" y="0"/>
                  <a:pt x="7626928" y="1707346"/>
                  <a:pt x="7626928" y="3813464"/>
                </a:cubicBezTo>
                <a:cubicBezTo>
                  <a:pt x="7626928" y="5919582"/>
                  <a:pt x="5919582" y="7626928"/>
                  <a:pt x="3813464" y="7626928"/>
                </a:cubicBezTo>
                <a:cubicBezTo>
                  <a:pt x="1707346" y="7626928"/>
                  <a:pt x="0" y="5919582"/>
                  <a:pt x="0" y="3813464"/>
                </a:cubicBezTo>
                <a:cubicBezTo>
                  <a:pt x="0" y="1707346"/>
                  <a:pt x="1707346" y="0"/>
                  <a:pt x="381346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21D19275-6658-48A6-9BED-37FB2F909125}"/>
              </a:ext>
            </a:extLst>
          </p:cNvPr>
          <p:cNvSpPr/>
          <p:nvPr/>
        </p:nvSpPr>
        <p:spPr>
          <a:xfrm>
            <a:off x="4228365" y="9386456"/>
            <a:ext cx="1830269" cy="53215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564230-A74E-4998-9A3F-019456D58F72}"/>
              </a:ext>
            </a:extLst>
          </p:cNvPr>
          <p:cNvSpPr/>
          <p:nvPr/>
        </p:nvSpPr>
        <p:spPr>
          <a:xfrm>
            <a:off x="4447989" y="9532826"/>
            <a:ext cx="1391020" cy="231119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F76E1E"/>
                </a:solidFill>
                <a:latin typeface="Plumpfull" panose="02000603080000020003" pitchFamily="2" charset="0"/>
              </a:rPr>
              <a:t>BUY NOW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29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3</cp:revision>
  <dcterms:created xsi:type="dcterms:W3CDTF">2020-01-03T20:14:28Z</dcterms:created>
  <dcterms:modified xsi:type="dcterms:W3CDTF">2020-12-23T02:36:07Z</dcterms:modified>
</cp:coreProperties>
</file>