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962" y="-96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FF8C-E3D2-46C5-BB1C-F8DB967632E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49FD-E7B0-4D4B-B24E-770FF48B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4132"/>
          <a:stretch/>
        </p:blipFill>
        <p:spPr>
          <a:xfrm>
            <a:off x="-38100" y="0"/>
            <a:ext cx="10317480" cy="8991600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>
            <a:off x="-1638300" y="-38100"/>
            <a:ext cx="11925300" cy="10325100"/>
          </a:xfrm>
          <a:prstGeom prst="triangle">
            <a:avLst>
              <a:gd name="adj" fmla="val 10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2450" y="5829300"/>
            <a:ext cx="547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  <a:latin typeface="Bodoni Bd BT" pitchFamily="18" charset="0"/>
              </a:rPr>
              <a:t>EXCLUSIVE </a:t>
            </a:r>
          </a:p>
          <a:p>
            <a:pPr algn="r"/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  <a:latin typeface="Bodoni Bd BT" pitchFamily="18" charset="0"/>
              </a:rPr>
              <a:t>PROMO</a:t>
            </a:r>
            <a:endParaRPr lang="en-US" sz="7200" dirty="0">
              <a:solidFill>
                <a:schemeClr val="bg2">
                  <a:lumMod val="50000"/>
                </a:schemeClr>
              </a:solidFill>
              <a:latin typeface="Bodoni Bd BT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8900" y="9334500"/>
            <a:ext cx="3429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www.hijrahacademy.com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700" y="8115300"/>
            <a:ext cx="5562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DISCOUNT UP  TO 50% ONLY ON JULY 18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705" y="4272662"/>
            <a:ext cx="27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LOGO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699260" y="8650054"/>
            <a:ext cx="762000" cy="853976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876300" y="8650054"/>
            <a:ext cx="762000" cy="853976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2020-12-26T03:07:38Z</dcterms:created>
  <dcterms:modified xsi:type="dcterms:W3CDTF">2020-12-26T04:03:53Z</dcterms:modified>
</cp:coreProperties>
</file>