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8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359C-E82A-4E83-B1C6-CFD7FDF39BBB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AFEC-2FC6-4E1C-A01B-ADF5795B9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31"/>
          <a:stretch/>
        </p:blipFill>
        <p:spPr>
          <a:xfrm>
            <a:off x="3479180" y="0"/>
            <a:ext cx="6807819" cy="10287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" y="3619500"/>
            <a:ext cx="4381501" cy="2362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" y="965022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www.hijrahacademy.com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6240" y="419100"/>
            <a:ext cx="5295900" cy="266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40832" y="533400"/>
            <a:ext cx="4050215" cy="2628900"/>
          </a:xfrm>
          <a:prstGeom prst="rect">
            <a:avLst/>
          </a:prstGeom>
          <a:effectLst>
            <a:outerShdw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vert="horz" lIns="117564" tIns="58782" rIns="117564" bIns="58782" rtlCol="0">
            <a:noAutofit/>
          </a:bodyPr>
          <a:lstStyle>
            <a:lvl1pPr marL="0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4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87822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75644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763466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351288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939110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26932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754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702576" indent="0" algn="ctr" defTabSz="1175644" rtl="0" eaLnBrk="1" latinLnBrk="0" hangingPunct="1">
              <a:spcBef>
                <a:spcPct val="20000"/>
              </a:spcBef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 smtClean="0">
                <a:solidFill>
                  <a:schemeClr val="tx1"/>
                </a:solidFill>
                <a:latin typeface="Kozuka Gothic Pro H" pitchFamily="34" charset="-128"/>
                <a:ea typeface="Kozuka Gothic Pro H" pitchFamily="34" charset="-128"/>
              </a:rPr>
              <a:t>Yummy Food</a:t>
            </a:r>
            <a:endParaRPr lang="en-US" sz="8000" dirty="0">
              <a:solidFill>
                <a:schemeClr val="tx1"/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848100"/>
            <a:ext cx="3429000" cy="2628900"/>
          </a:xfrm>
          <a:effectLst>
            <a:outerShdw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Kozuka Gothic Pro H" pitchFamily="34" charset="-128"/>
                <a:ea typeface="Kozuka Gothic Pro H" pitchFamily="34" charset="-128"/>
              </a:rPr>
              <a:t>Fresh &amp; </a:t>
            </a:r>
          </a:p>
          <a:p>
            <a:r>
              <a:rPr lang="en-US" sz="5400" dirty="0" smtClean="0">
                <a:solidFill>
                  <a:schemeClr val="tx1"/>
                </a:solidFill>
                <a:latin typeface="Kozuka Gothic Pro H" pitchFamily="34" charset="-128"/>
                <a:ea typeface="Kozuka Gothic Pro H" pitchFamily="34" charset="-128"/>
              </a:rPr>
              <a:t>Healthy</a:t>
            </a:r>
            <a:endParaRPr lang="en-US" sz="5400" dirty="0">
              <a:solidFill>
                <a:schemeClr val="tx1"/>
              </a:solidFill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6515100"/>
            <a:ext cx="32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5300" y="5334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</a:rPr>
              <a:t>LOGO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6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Yummy</dc:title>
  <dc:creator>User</dc:creator>
  <cp:lastModifiedBy>User</cp:lastModifiedBy>
  <cp:revision>2</cp:revision>
  <dcterms:created xsi:type="dcterms:W3CDTF">2020-12-26T04:07:52Z</dcterms:created>
  <dcterms:modified xsi:type="dcterms:W3CDTF">2020-12-26T04:23:33Z</dcterms:modified>
</cp:coreProperties>
</file>