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80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6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0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3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5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0A0B8-4861-4066-B708-101A25293BA8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E897-C8FA-483F-8032-6FDEDDE6A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118089" y="6743700"/>
            <a:ext cx="1447800" cy="13697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012" y="2628900"/>
            <a:ext cx="1447800" cy="13697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53"/>
          <a:stretch/>
        </p:blipFill>
        <p:spPr>
          <a:xfrm>
            <a:off x="1028700" y="2933700"/>
            <a:ext cx="8343900" cy="471417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2012" y="9527673"/>
            <a:ext cx="381000" cy="381000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563100" y="342900"/>
            <a:ext cx="381000" cy="381000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2331" y="322456"/>
            <a:ext cx="1688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75000"/>
                  </a:schemeClr>
                </a:solidFill>
              </a:rPr>
              <a:t>LOGO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4546" y="9726424"/>
            <a:ext cx="334815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www.hijrahacademy.com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3670" y="1520300"/>
            <a:ext cx="7430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dirty="0">
                <a:solidFill>
                  <a:schemeClr val="bg1">
                    <a:lumMod val="75000"/>
                  </a:schemeClr>
                </a:solidFill>
                <a:latin typeface="Kaufmann BT" pitchFamily="66" charset="0"/>
              </a:rPr>
              <a:t>Lorem ipsum dolor sit amet</a:t>
            </a:r>
            <a:endParaRPr lang="en-US" sz="6000" dirty="0">
              <a:solidFill>
                <a:schemeClr val="bg1">
                  <a:lumMod val="75000"/>
                </a:schemeClr>
              </a:solidFill>
              <a:latin typeface="Kaufmann BT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700" y="8343900"/>
            <a:ext cx="8343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Lorem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ipsum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dolor sit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amet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consectetur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adipisicing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elit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eiusmod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tempor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incididunt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labore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dolore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magna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aliqua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43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2020-12-26T04:48:45Z</dcterms:created>
  <dcterms:modified xsi:type="dcterms:W3CDTF">2020-12-26T05:16:00Z</dcterms:modified>
</cp:coreProperties>
</file>