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758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9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9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9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3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4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3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4E2C2-9F05-455C-B289-B35076E6432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C2A3-FB37-45C2-83F0-880B58C14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6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300" y="9715500"/>
            <a:ext cx="5763780" cy="4800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5798"/>
            <a:ext cx="3754949" cy="8915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470" y="4586726"/>
            <a:ext cx="4925578" cy="428854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38001" y="1430566"/>
            <a:ext cx="55345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Lorem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ipsum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dolor sit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amet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consectetur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adipisicing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elit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sed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do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eiusmod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tempor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incididunt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ut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labore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et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dolore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magna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aliqua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.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Ut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enim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ad minim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veniam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quis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nostrud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exercitation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ullamco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laboris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nisi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ut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aliquip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ex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ea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commodo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500" b="1" i="1" dirty="0" err="1" smtClean="0">
                <a:latin typeface="Aharoni" pitchFamily="2" charset="-79"/>
                <a:cs typeface="Aharoni" pitchFamily="2" charset="-79"/>
              </a:rPr>
              <a:t>consequat</a:t>
            </a:r>
            <a:r>
              <a:rPr lang="en-US" sz="2500" b="1" i="1" dirty="0" smtClean="0">
                <a:latin typeface="Aharoni" pitchFamily="2" charset="-79"/>
                <a:cs typeface="Aharoni" pitchFamily="2" charset="-79"/>
              </a:rPr>
              <a:t>.</a:t>
            </a:r>
            <a:endParaRPr lang="en-US" sz="25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997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2020-12-22T09:52:06Z</dcterms:created>
  <dcterms:modified xsi:type="dcterms:W3CDTF">2020-12-22T10:14:04Z</dcterms:modified>
</cp:coreProperties>
</file>