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980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FC1-F7E2-47A5-9E71-4F6556B9121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B7A7-E71A-4BDE-8E97-E04A5746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7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FC1-F7E2-47A5-9E71-4F6556B9121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B7A7-E71A-4BDE-8E97-E04A5746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1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5" y="619125"/>
            <a:ext cx="2603897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619125"/>
            <a:ext cx="7640241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FC1-F7E2-47A5-9E71-4F6556B9121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B7A7-E71A-4BDE-8E97-E04A5746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0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FC1-F7E2-47A5-9E71-4F6556B9121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B7A7-E71A-4BDE-8E97-E04A5746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8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6610351"/>
            <a:ext cx="8743950" cy="204311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360070"/>
            <a:ext cx="8743950" cy="2250281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FC1-F7E2-47A5-9E71-4F6556B9121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B7A7-E71A-4BDE-8E97-E04A5746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0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4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FC1-F7E2-47A5-9E71-4F6556B9121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B7A7-E71A-4BDE-8E97-E04A5746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FC1-F7E2-47A5-9E71-4F6556B9121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B7A7-E71A-4BDE-8E97-E04A5746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FC1-F7E2-47A5-9E71-4F6556B9121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B7A7-E71A-4BDE-8E97-E04A5746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5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FC1-F7E2-47A5-9E71-4F6556B9121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B7A7-E71A-4BDE-8E97-E04A5746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5"/>
            <a:ext cx="3384352" cy="1743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409576"/>
            <a:ext cx="5750719" cy="877967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FC1-F7E2-47A5-9E71-4F6556B9121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B7A7-E71A-4BDE-8E97-E04A5746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5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FC1-F7E2-47A5-9E71-4F6556B9121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B7A7-E71A-4BDE-8E97-E04A5746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4FC1-F7E2-47A5-9E71-4F6556B9121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1B7A7-E71A-4BDE-8E97-E04A5746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5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700" y="5845195"/>
            <a:ext cx="4876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Lorem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ipsum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dolor sit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amet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,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consectetur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adipisicing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elit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,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sed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do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eiusmod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tempor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incididunt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ut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labore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et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dolore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magna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aliqua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" y="1879580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latin typeface="Adobe Gothic Std B" pitchFamily="34" charset="-128"/>
                <a:ea typeface="Adobe Gothic Std B" pitchFamily="34" charset="-128"/>
              </a:rPr>
              <a:t>Lorem</a:t>
            </a:r>
            <a:r>
              <a:rPr lang="en-US" sz="7200" dirty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7200" dirty="0" err="1">
                <a:latin typeface="Adobe Gothic Std B" pitchFamily="34" charset="-128"/>
                <a:ea typeface="Adobe Gothic Std B" pitchFamily="34" charset="-128"/>
              </a:rPr>
              <a:t>ipsum</a:t>
            </a:r>
            <a:r>
              <a:rPr lang="en-US" sz="7200" dirty="0">
                <a:latin typeface="Adobe Gothic Std B" pitchFamily="34" charset="-128"/>
                <a:ea typeface="Adobe Gothic Std B" pitchFamily="34" charset="-128"/>
              </a:rPr>
              <a:t> dolor sit </a:t>
            </a:r>
            <a:r>
              <a:rPr lang="en-US" sz="7200" dirty="0" err="1" smtClean="0">
                <a:latin typeface="Adobe Gothic Std B" pitchFamily="34" charset="-128"/>
                <a:ea typeface="Adobe Gothic Std B" pitchFamily="34" charset="-128"/>
              </a:rPr>
              <a:t>amet</a:t>
            </a:r>
            <a:endParaRPr lang="en-US" sz="72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5700" y="6477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dobe Fan Heiti Std B" pitchFamily="34" charset="-128"/>
                <a:ea typeface="Adobe Fan Heiti Std B" pitchFamily="34" charset="-128"/>
              </a:rPr>
              <a:t>LOGO</a:t>
            </a:r>
            <a:endParaRPr lang="en-US" sz="3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9639300"/>
            <a:ext cx="3886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www.hijrahacademy.com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-723900" y="512472"/>
            <a:ext cx="5448300" cy="821028"/>
          </a:xfrm>
          <a:prstGeom prst="roundRect">
            <a:avLst>
              <a:gd name="adj" fmla="val 3130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1950" y="716949"/>
            <a:ext cx="41529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Lorem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ipsum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 dolor sit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amet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00" y="4364876"/>
            <a:ext cx="4038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Lorem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ipsum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dolor sit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amet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,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consectetur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adipisicing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elit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,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sed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do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eiusmod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tempor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incididunt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ut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labore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et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dolore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magna 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aliqua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7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2020-12-26T05:28:30Z</dcterms:created>
  <dcterms:modified xsi:type="dcterms:W3CDTF">2020-12-26T05:46:26Z</dcterms:modified>
</cp:coreProperties>
</file>