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287000" cy="10287000"/>
  <p:notesSz cx="6858000" cy="9144000"/>
  <p:defaultTextStyle>
    <a:defPPr>
      <a:defRPr lang="en-US"/>
    </a:defPPr>
    <a:lvl1pPr marL="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782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564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6346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51288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911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2693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1475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70257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980" y="-114"/>
      </p:cViewPr>
      <p:guideLst>
        <p:guide orient="horz" pos="324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3971925"/>
            <a:ext cx="4018359" cy="631507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564" tIns="58782" rIns="117564" bIns="58782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678" y="-1387"/>
            <a:ext cx="10289678" cy="10288388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564" tIns="58782" rIns="117564" bIns="58782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919252" y="2595604"/>
            <a:ext cx="6354701" cy="1806459"/>
          </a:xfrm>
        </p:spPr>
        <p:txBody>
          <a:bodyPr bIns="11756" anchor="b"/>
          <a:lstStyle>
            <a:lvl1pPr>
              <a:defRPr sz="4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363812" y="3706388"/>
            <a:ext cx="7325022" cy="493889"/>
          </a:xfrm>
        </p:spPr>
        <p:txBody>
          <a:bodyPr tIns="11756">
            <a:normAutofit/>
          </a:bodyPr>
          <a:lstStyle>
            <a:lvl1pPr marL="0" indent="0" algn="l">
              <a:buNone/>
              <a:defRPr kumimoji="0" lang="en-US" sz="1800" b="0" i="0" u="none" strike="noStrike" kern="1200" cap="all" spc="514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5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5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3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6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4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1756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D309-F86D-413E-AD49-A4F14EB1AC8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1A2-541E-4B40-B29F-99A57A939B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D309-F86D-413E-AD49-A4F14EB1AC8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1A2-541E-4B40-B29F-99A57A939B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411959"/>
            <a:ext cx="2314575" cy="70175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411959"/>
            <a:ext cx="6772275" cy="70175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D309-F86D-413E-AD49-A4F14EB1AC8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1A2-541E-4B40-B29F-99A57A939B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D309-F86D-413E-AD49-A4F14EB1AC8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1A2-541E-4B40-B29F-99A57A939B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678" y="-1387"/>
            <a:ext cx="10289678" cy="10288388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564" tIns="58782" rIns="117564" bIns="58782"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3971925"/>
            <a:ext cx="4018359" cy="6315075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564" tIns="58782" rIns="117564" bIns="58782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921824" y="2590106"/>
            <a:ext cx="6357366" cy="1811264"/>
          </a:xfrm>
        </p:spPr>
        <p:txBody>
          <a:bodyPr bIns="11756" anchor="b"/>
          <a:lstStyle>
            <a:lvl1pPr algn="l">
              <a:defRPr kumimoji="0" lang="en-US" sz="41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1756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368171" y="3702456"/>
            <a:ext cx="7324344" cy="493776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800" b="0" i="0" u="none" strike="noStrike" kern="1200" cap="all" spc="514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5878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56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34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1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91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269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47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2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1756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D309-F86D-413E-AD49-A4F14EB1AC8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1A2-541E-4B40-B29F-99A57A939B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830" y="1645920"/>
            <a:ext cx="3600450" cy="5568696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7518" y="1645920"/>
            <a:ext cx="3600450" cy="5568696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D309-F86D-413E-AD49-A4F14EB1AC8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1A2-541E-4B40-B29F-99A57A939B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830" y="1645920"/>
            <a:ext cx="3600450" cy="82296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800" b="0" kern="1200" cap="all" spc="514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marL="0" lvl="0" indent="0" algn="l" defTabSz="117564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1544" y="2552772"/>
            <a:ext cx="3600450" cy="466344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7518" y="1645920"/>
            <a:ext cx="3600450" cy="82296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800" b="0" kern="1200" cap="all" spc="514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marL="0" lvl="0" indent="0" algn="l" defTabSz="117564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87518" y="2552772"/>
            <a:ext cx="3600450" cy="466344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D309-F86D-413E-AD49-A4F14EB1AC8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1A2-541E-4B40-B29F-99A57A939B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D309-F86D-413E-AD49-A4F14EB1AC8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1A2-541E-4B40-B29F-99A57A939B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D309-F86D-413E-AD49-A4F14EB1AC8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1A2-541E-4B40-B29F-99A57A939B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3971925"/>
            <a:ext cx="4018359" cy="631507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564" tIns="58782" rIns="117564" bIns="58782"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-798312" y="798316"/>
            <a:ext cx="10287000" cy="8690375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564" tIns="58782" rIns="117564" bIns="58782" rtlCol="0" anchor="ctr"/>
          <a:lstStyle/>
          <a:p>
            <a:pPr marL="0" algn="ctr" defTabSz="1175644" rtl="0" eaLnBrk="1" latinLnBrk="0" hangingPunct="1"/>
            <a:endParaRPr lang="en-US" sz="23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83046" y="2364155"/>
            <a:ext cx="5863590" cy="1634141"/>
          </a:xfrm>
        </p:spPr>
        <p:txBody>
          <a:bodyPr bIns="0" anchor="b"/>
          <a:lstStyle>
            <a:lvl1pPr algn="l">
              <a:def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1756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3247" y="3928368"/>
            <a:ext cx="4283751" cy="4987031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460198" y="3380078"/>
            <a:ext cx="6519105" cy="934971"/>
          </a:xfrm>
        </p:spPr>
        <p:txBody>
          <a:bodyPr>
            <a:normAutofit/>
          </a:bodyPr>
          <a:lstStyle>
            <a:lvl1pPr marL="0" indent="0">
              <a:buNone/>
              <a:defRPr lang="en-US" sz="18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marL="0" marR="0" lvl="0" indent="0" algn="l" defTabSz="1175644" rtl="0" eaLnBrk="1" fontAlgn="auto" latinLnBrk="0" hangingPunct="1">
              <a:lnSpc>
                <a:spcPct val="100000"/>
              </a:lnSpc>
              <a:spcBef>
                <a:spcPts val="386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D309-F86D-413E-AD49-A4F14EB1AC8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DE11A2-541E-4B40-B29F-99A57A939B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282429" y="0"/>
            <a:ext cx="8004572" cy="10287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235129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3971925"/>
            <a:ext cx="4018359" cy="631507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564" tIns="58782" rIns="117564" bIns="58782"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7572375"/>
            <a:ext cx="4018359" cy="2714625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564" tIns="58782" rIns="117564" bIns="58782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55097" y="2576252"/>
            <a:ext cx="6172200" cy="1301166"/>
          </a:xfrm>
        </p:spPr>
        <p:txBody>
          <a:bodyPr anchor="b"/>
          <a:lstStyle>
            <a:lvl1pPr algn="l">
              <a:defRPr sz="36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86415" y="3270794"/>
            <a:ext cx="6858613" cy="111099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D309-F86D-413E-AD49-A4F14EB1AC8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1A2-541E-4B40-B29F-99A57A939B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679" y="7575950"/>
            <a:ext cx="4021039" cy="2711052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564" tIns="58782" rIns="117564" bIns="58782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678" y="7576939"/>
            <a:ext cx="10289678" cy="271006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564" tIns="58782" rIns="117564" bIns="58782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5830" y="548640"/>
            <a:ext cx="8461058" cy="822960"/>
          </a:xfrm>
          <a:prstGeom prst="rect">
            <a:avLst/>
          </a:prstGeom>
        </p:spPr>
        <p:txBody>
          <a:bodyPr vert="horz" lIns="117564" tIns="58782" rIns="117564" bIns="58782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830" y="1650943"/>
            <a:ext cx="8461058" cy="5369774"/>
          </a:xfrm>
          <a:prstGeom prst="rect">
            <a:avLst/>
          </a:prstGeom>
        </p:spPr>
        <p:txBody>
          <a:bodyPr vert="horz" lIns="117564" tIns="58782" rIns="117564" bIns="5878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26314" y="8805672"/>
            <a:ext cx="2448306" cy="301752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l">
              <a:defRPr sz="1500">
                <a:solidFill>
                  <a:srgbClr val="FFFFFF"/>
                </a:solidFill>
              </a:defRPr>
            </a:lvl1pPr>
          </a:lstStyle>
          <a:p>
            <a:fld id="{6579D309-F86D-413E-AD49-A4F14EB1AC8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7203" y="9427683"/>
            <a:ext cx="5314950" cy="411480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r">
              <a:defRPr sz="1300" cap="all" spc="257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51168" y="9256233"/>
            <a:ext cx="565785" cy="75438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11756" tIns="11756" rIns="11756" bIns="11756" rtlCol="0" anchor="ctr">
            <a:normAutofit/>
          </a:bodyPr>
          <a:lstStyle>
            <a:lvl1pPr algn="ctr">
              <a:defRPr sz="2100">
                <a:solidFill>
                  <a:srgbClr val="FFFFFF"/>
                </a:solidFill>
              </a:defRPr>
            </a:lvl1pPr>
          </a:lstStyle>
          <a:p>
            <a:fld id="{FADE11A2-541E-4B40-B29F-99A57A939B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75644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0867" indent="-440867" algn="l" defTabSz="1175644" rtl="0" eaLnBrk="1" latinLnBrk="0" hangingPunct="1">
        <a:spcBef>
          <a:spcPts val="1029"/>
        </a:spcBef>
        <a:buFont typeface="Arial" pitchFamily="34" charset="0"/>
        <a:buNone/>
        <a:defRPr sz="21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23372" indent="-223372" algn="l" defTabSz="1175644" rtl="0" eaLnBrk="1" latinLnBrk="0" hangingPunct="1">
        <a:spcBef>
          <a:spcPts val="386"/>
        </a:spcBef>
        <a:buClr>
          <a:schemeClr val="accent2"/>
        </a:buClr>
        <a:buFont typeface="Wingdings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517283" indent="-211616" algn="l" defTabSz="1175644" rtl="0" eaLnBrk="1" latinLnBrk="0" hangingPunct="1">
        <a:spcBef>
          <a:spcPts val="386"/>
        </a:spcBef>
        <a:buClr>
          <a:schemeClr val="accent2"/>
        </a:buClr>
        <a:buFont typeface="Wingdings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811194" indent="-211616" algn="l" defTabSz="1175644" rtl="0" eaLnBrk="1" latinLnBrk="0" hangingPunct="1">
        <a:spcBef>
          <a:spcPts val="386"/>
        </a:spcBef>
        <a:buClr>
          <a:schemeClr val="accent2"/>
        </a:buClr>
        <a:buFont typeface="Wingdings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105105" indent="-223372" algn="l" defTabSz="1175644" rtl="0" eaLnBrk="1" latinLnBrk="0" hangingPunct="1">
        <a:spcBef>
          <a:spcPts val="386"/>
        </a:spcBef>
        <a:buClr>
          <a:schemeClr val="accent2"/>
        </a:buClr>
        <a:buFont typeface="Wingdings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410773" indent="-223372" algn="l" defTabSz="1175644" rtl="0" eaLnBrk="1" latinLnBrk="0" hangingPunct="1">
        <a:spcBef>
          <a:spcPts val="386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739953" indent="-211616" algn="l" defTabSz="1175644" rtl="0" eaLnBrk="1" latinLnBrk="0" hangingPunct="1">
        <a:spcBef>
          <a:spcPts val="386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33864" indent="-211616" algn="l" defTabSz="1175644" rtl="0" eaLnBrk="1" latinLnBrk="0" hangingPunct="1">
        <a:spcBef>
          <a:spcPts val="386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304262" indent="-211616" algn="l" defTabSz="1175644" rtl="0" eaLnBrk="1" latinLnBrk="0" hangingPunct="1">
        <a:spcBef>
          <a:spcPts val="386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782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64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46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288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911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693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75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57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549805" y="6367864"/>
            <a:ext cx="6267450" cy="288682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95450" y="3323475"/>
            <a:ext cx="6267450" cy="288682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23900" y="576977"/>
            <a:ext cx="396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400" dirty="0" smtClean="0">
                <a:latin typeface="Impact" pitchFamily="34" charset="0"/>
              </a:rPr>
              <a:t>LOREM IPSUM</a:t>
            </a:r>
          </a:p>
          <a:p>
            <a:r>
              <a:rPr lang="da-DK" sz="5400" dirty="0" smtClean="0">
                <a:latin typeface="Impact" pitchFamily="34" charset="0"/>
              </a:rPr>
              <a:t>DOLOR SIT </a:t>
            </a:r>
          </a:p>
          <a:p>
            <a:r>
              <a:rPr lang="da-DK" sz="5400" dirty="0" smtClean="0">
                <a:latin typeface="Impact" pitchFamily="34" charset="0"/>
              </a:rPr>
              <a:t>AMET</a:t>
            </a:r>
            <a:endParaRPr lang="en-US" sz="5400" dirty="0">
              <a:latin typeface="Impac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0950" y="6380858"/>
            <a:ext cx="60198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3790950" y="7597795"/>
            <a:ext cx="55245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43100" y="3463470"/>
            <a:ext cx="60198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1943100" y="4680407"/>
            <a:ext cx="55245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62950" y="883429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LOGO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971550" y="9644762"/>
            <a:ext cx="3962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www.hijrahacademy.com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5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13</TotalTime>
  <Words>95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Angles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2020-12-28T07:11:09Z</dcterms:created>
  <dcterms:modified xsi:type="dcterms:W3CDTF">2020-12-28T07:24:11Z</dcterms:modified>
</cp:coreProperties>
</file>