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287000" cy="10287000"/>
  <p:notesSz cx="6858000" cy="9144000"/>
  <p:defaultTextStyle>
    <a:defPPr>
      <a:defRPr lang="en-US"/>
    </a:defPPr>
    <a:lvl1pPr marL="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2010" y="-96"/>
      </p:cViewPr>
      <p:guideLst>
        <p:guide orient="horz" pos="324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3195638"/>
            <a:ext cx="8743950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5829300"/>
            <a:ext cx="7200900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EF0E-BF28-47F6-8B68-0A7A32DFBA3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55DF-DB8C-4308-88D7-79E47B5F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48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EF0E-BF28-47F6-8B68-0A7A32DFBA3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55DF-DB8C-4308-88D7-79E47B5F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3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0335" y="619125"/>
            <a:ext cx="2603897" cy="13165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619125"/>
            <a:ext cx="7640241" cy="13165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EF0E-BF28-47F6-8B68-0A7A32DFBA3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55DF-DB8C-4308-88D7-79E47B5F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5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EF0E-BF28-47F6-8B68-0A7A32DFBA3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55DF-DB8C-4308-88D7-79E47B5F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6610351"/>
            <a:ext cx="8743950" cy="2043113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4360070"/>
            <a:ext cx="8743950" cy="2250281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EF0E-BF28-47F6-8B68-0A7A32DFBA3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55DF-DB8C-4308-88D7-79E47B5F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00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644" y="3600450"/>
            <a:ext cx="5122069" cy="101846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2162" y="3600450"/>
            <a:ext cx="5122069" cy="101846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EF0E-BF28-47F6-8B68-0A7A32DFBA3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55DF-DB8C-4308-88D7-79E47B5F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1957"/>
            <a:ext cx="9258300" cy="1714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302670"/>
            <a:ext cx="4545212" cy="959643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3262313"/>
            <a:ext cx="4545212" cy="592693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2302670"/>
            <a:ext cx="4546997" cy="959643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3262313"/>
            <a:ext cx="4546997" cy="592693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EF0E-BF28-47F6-8B68-0A7A32DFBA3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55DF-DB8C-4308-88D7-79E47B5F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EF0E-BF28-47F6-8B68-0A7A32DFBA3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55DF-DB8C-4308-88D7-79E47B5F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023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EF0E-BF28-47F6-8B68-0A7A32DFBA3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55DF-DB8C-4308-88D7-79E47B5F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9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09575"/>
            <a:ext cx="3384352" cy="1743075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409576"/>
            <a:ext cx="5750719" cy="8779670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152651"/>
            <a:ext cx="3384352" cy="7036595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EF0E-BF28-47F6-8B68-0A7A32DFBA3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55DF-DB8C-4308-88D7-79E47B5F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2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7200900"/>
            <a:ext cx="6172200" cy="850107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919163"/>
            <a:ext cx="6172200" cy="6172200"/>
          </a:xfrm>
        </p:spPr>
        <p:txBody>
          <a:bodyPr/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8051007"/>
            <a:ext cx="6172200" cy="1207293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2EF0E-BF28-47F6-8B68-0A7A32DFBA3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955DF-DB8C-4308-88D7-79E47B5F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6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0" y="411957"/>
            <a:ext cx="9258300" cy="1714500"/>
          </a:xfrm>
          <a:prstGeom prst="rect">
            <a:avLst/>
          </a:prstGeom>
        </p:spPr>
        <p:txBody>
          <a:bodyPr vert="horz" lIns="117564" tIns="58782" rIns="117564" bIns="5878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400301"/>
            <a:ext cx="9258300" cy="6788945"/>
          </a:xfrm>
          <a:prstGeom prst="rect">
            <a:avLst/>
          </a:prstGeom>
        </p:spPr>
        <p:txBody>
          <a:bodyPr vert="horz" lIns="117564" tIns="58782" rIns="117564" bIns="587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9534526"/>
            <a:ext cx="240030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2EF0E-BF28-47F6-8B68-0A7A32DFBA35}" type="datetimeFigureOut">
              <a:rPr lang="en-US" smtClean="0"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9534526"/>
            <a:ext cx="325755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9534526"/>
            <a:ext cx="240030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955DF-DB8C-4308-88D7-79E47B5F8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0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5644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0867" indent="-440867" algn="l" defTabSz="117564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5211" indent="-367389" algn="l" defTabSz="1175644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955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377" indent="-293911" algn="l" defTabSz="117564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5199" indent="-293911" algn="l" defTabSz="1175644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7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14550" y="6362700"/>
            <a:ext cx="6305550" cy="10668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343151" y="7875538"/>
            <a:ext cx="584834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itchFamily="34" charset="0"/>
                <a:cs typeface="Arial" pitchFamily="34" charset="0"/>
              </a:rPr>
              <a:t>Lorem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ipsum</a:t>
            </a:r>
            <a:r>
              <a:rPr lang="en-US" dirty="0">
                <a:latin typeface="Arial" pitchFamily="34" charset="0"/>
                <a:cs typeface="Arial" pitchFamily="34" charset="0"/>
              </a:rPr>
              <a:t> dolor sit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amet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consectetur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adipisicing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elit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sed</a:t>
            </a:r>
            <a:r>
              <a:rPr lang="en-US" dirty="0">
                <a:latin typeface="Arial" pitchFamily="34" charset="0"/>
                <a:cs typeface="Arial" pitchFamily="34" charset="0"/>
              </a:rPr>
              <a:t> do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eiusmod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tempor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incididunt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labore</a:t>
            </a:r>
            <a:r>
              <a:rPr lang="en-US" dirty="0">
                <a:latin typeface="Arial" pitchFamily="34" charset="0"/>
                <a:cs typeface="Arial" pitchFamily="34" charset="0"/>
              </a:rPr>
              <a:t> et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dolore</a:t>
            </a:r>
            <a:r>
              <a:rPr lang="en-US" dirty="0">
                <a:latin typeface="Arial" pitchFamily="34" charset="0"/>
                <a:cs typeface="Arial" pitchFamily="34" charset="0"/>
              </a:rPr>
              <a:t> magna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aliqua</a:t>
            </a:r>
            <a:r>
              <a:rPr lang="en-US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8500" y="6521410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ORDER NOW</a:t>
            </a:r>
            <a:endParaRPr lang="en-US" sz="5400" dirty="0">
              <a:solidFill>
                <a:schemeClr val="bg1">
                  <a:lumMod val="85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6700" y="419100"/>
            <a:ext cx="358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>
                    <a:lumMod val="85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LOGO</a:t>
            </a:r>
            <a:endParaRPr lang="en-US" sz="4000" dirty="0">
              <a:solidFill>
                <a:schemeClr val="bg1">
                  <a:lumMod val="85000"/>
                </a:schemeClr>
              </a:solidFill>
              <a:latin typeface="Adobe Gothic Std B" pitchFamily="34" charset="-128"/>
              <a:ea typeface="Adobe Gothic Std B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10350" y="9574024"/>
            <a:ext cx="348615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www.hijrahacademy.com</a:t>
            </a:r>
          </a:p>
        </p:txBody>
      </p:sp>
    </p:spTree>
    <p:extLst>
      <p:ext uri="{BB962C8B-B14F-4D97-AF65-F5344CB8AC3E}">
        <p14:creationId xmlns:p14="http://schemas.microsoft.com/office/powerpoint/2010/main" val="1821790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2020-12-28T07:24:29Z</dcterms:created>
  <dcterms:modified xsi:type="dcterms:W3CDTF">2020-12-28T07:37:45Z</dcterms:modified>
</cp:coreProperties>
</file>