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287000" cy="10287000"/>
  <p:notesSz cx="6858000" cy="9144000"/>
  <p:defaultTextStyle>
    <a:defPPr>
      <a:defRPr lang="en-US"/>
    </a:defPPr>
    <a:lvl1pPr marL="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25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980" y="-114"/>
      </p:cViewPr>
      <p:guideLst>
        <p:guide orient="horz" pos="324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8143720" y="8124092"/>
            <a:ext cx="2839424" cy="145600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17564" tIns="58782" rIns="117564" bIns="5878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8112" y="1164433"/>
            <a:ext cx="9070776" cy="2205038"/>
          </a:xfrm>
        </p:spPr>
        <p:txBody>
          <a:bodyPr anchor="b">
            <a:normAutofit/>
          </a:bodyPr>
          <a:lstStyle>
            <a:lvl1pPr algn="r">
              <a:defRPr sz="57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8112" y="3375420"/>
            <a:ext cx="9070776" cy="2628900"/>
          </a:xfrm>
        </p:spPr>
        <p:txBody>
          <a:bodyPr/>
          <a:lstStyle>
            <a:lvl1pPr marL="0" marR="4702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</a:lvl2pPr>
            <a:lvl3pPr marL="1175644" indent="0" algn="ctr">
              <a:buNone/>
            </a:lvl3pPr>
            <a:lvl4pPr marL="1763466" indent="0" algn="ctr">
              <a:buNone/>
            </a:lvl4pPr>
            <a:lvl5pPr marL="2351288" indent="0" algn="ctr">
              <a:buNone/>
            </a:lvl5pPr>
            <a:lvl6pPr marL="2939110" indent="0" algn="ctr">
              <a:buNone/>
            </a:lvl6pPr>
            <a:lvl7pPr marL="3526932" indent="0" algn="ctr">
              <a:buNone/>
            </a:lvl7pPr>
            <a:lvl8pPr marL="4114754" indent="0" algn="ctr">
              <a:buNone/>
            </a:lvl8pPr>
            <a:lvl9pPr marL="4702576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543050" y="9018985"/>
            <a:ext cx="6515100" cy="547688"/>
          </a:xfrm>
        </p:spPr>
        <p:txBody>
          <a:bodyPr tIns="0" bIns="0" anchor="t"/>
          <a:lstStyle>
            <a:lvl1pPr algn="r">
              <a:defRPr sz="1300"/>
            </a:lvl1pPr>
          </a:lstStyle>
          <a:p>
            <a:fld id="{707C56E5-5A0C-44A3-A765-DDF28749DD6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543050" y="8476057"/>
            <a:ext cx="6515100" cy="547688"/>
          </a:xfrm>
        </p:spPr>
        <p:txBody>
          <a:bodyPr tIns="0" bIns="0" anchor="b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9441278" y="8628461"/>
            <a:ext cx="565785" cy="547688"/>
          </a:xfrm>
        </p:spPr>
        <p:txBody>
          <a:bodyPr anchor="ctr"/>
          <a:lstStyle>
            <a:lvl1pPr algn="ctr">
              <a:defRPr sz="1700">
                <a:solidFill>
                  <a:srgbClr val="FFFFFF"/>
                </a:solidFill>
              </a:defRPr>
            </a:lvl1pPr>
          </a:lstStyle>
          <a:p>
            <a:fld id="{95B763ED-9F86-49B9-8981-50EE785FE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56E5-5A0C-44A3-A765-DDF28749DD6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63ED-9F86-49B9-8981-50EE785FE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9525" y="571500"/>
            <a:ext cx="2143125" cy="82296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71500"/>
            <a:ext cx="7029450" cy="82296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56E5-5A0C-44A3-A765-DDF28749DD6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63ED-9F86-49B9-8981-50EE785FE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01241"/>
            <a:ext cx="9258300" cy="20985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824212"/>
            <a:ext cx="9258300" cy="6858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90388" y="9720072"/>
            <a:ext cx="2400300" cy="452628"/>
          </a:xfrm>
        </p:spPr>
        <p:txBody>
          <a:bodyPr/>
          <a:lstStyle/>
          <a:p>
            <a:fld id="{707C56E5-5A0C-44A3-A765-DDF28749DD6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9721454"/>
            <a:ext cx="4792563" cy="45124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63ED-9F86-49B9-8981-50EE785FE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913" y="10552"/>
            <a:ext cx="10271174" cy="1025534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17564" tIns="58782" rIns="117564" bIns="58782" anchor="ctr"/>
          <a:lstStyle/>
          <a:p>
            <a:pPr marL="0" algn="ctr" defTabSz="1175644" rtl="0" eaLnBrk="1" latinLnBrk="0" hangingPunct="1"/>
            <a:endParaRPr kumimoji="0" lang="en-US" sz="23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8143720" y="706903"/>
            <a:ext cx="2839424" cy="145600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17564" tIns="58782" rIns="117564" bIns="5878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25086" y="9715500"/>
            <a:ext cx="2400300" cy="457200"/>
          </a:xfrm>
        </p:spPr>
        <p:txBody>
          <a:bodyPr/>
          <a:lstStyle/>
          <a:p>
            <a:fld id="{707C56E5-5A0C-44A3-A765-DDF28749DD6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46798" y="9721454"/>
            <a:ext cx="4792563" cy="45124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07438" y="1214437"/>
            <a:ext cx="565785" cy="451247"/>
          </a:xfrm>
        </p:spPr>
        <p:txBody>
          <a:bodyPr/>
          <a:lstStyle/>
          <a:p>
            <a:fld id="{95B763ED-9F86-49B9-8981-50EE785FEA4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7277394" y="14072"/>
            <a:ext cx="3006969" cy="2850315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10552"/>
            <a:ext cx="10279087" cy="102659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407197"/>
            <a:ext cx="8143875" cy="2043113"/>
          </a:xfrm>
        </p:spPr>
        <p:txBody>
          <a:bodyPr anchor="ctr"/>
          <a:lstStyle>
            <a:lvl1pPr marL="0" algn="l">
              <a:buNone/>
              <a:defRPr sz="4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625" y="2450304"/>
            <a:ext cx="4371975" cy="3429000"/>
          </a:xfrm>
        </p:spPr>
        <p:txBody>
          <a:bodyPr anchor="t"/>
          <a:lstStyle>
            <a:lvl1pPr marL="70539" indent="0" algn="l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583656"/>
            <a:ext cx="4543425" cy="6788945"/>
          </a:xfrm>
        </p:spPr>
        <p:txBody>
          <a:bodyPr/>
          <a:lstStyle>
            <a:lvl1pPr>
              <a:defRPr sz="33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2583656"/>
            <a:ext cx="4543425" cy="6788945"/>
          </a:xfrm>
        </p:spPr>
        <p:txBody>
          <a:bodyPr/>
          <a:lstStyle>
            <a:lvl1pPr>
              <a:defRPr sz="33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90388" y="9721454"/>
            <a:ext cx="2400300" cy="452628"/>
          </a:xfrm>
        </p:spPr>
        <p:txBody>
          <a:bodyPr/>
          <a:lstStyle/>
          <a:p>
            <a:fld id="{707C56E5-5A0C-44A3-A765-DDF28749DD6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9721454"/>
            <a:ext cx="4792563" cy="45262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8210" y="9721454"/>
            <a:ext cx="565785" cy="452628"/>
          </a:xfrm>
        </p:spPr>
        <p:txBody>
          <a:bodyPr/>
          <a:lstStyle/>
          <a:p>
            <a:fld id="{95B763ED-9F86-49B9-8981-50EE785FE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223" y="436098"/>
            <a:ext cx="1200150" cy="9230868"/>
          </a:xfrm>
        </p:spPr>
        <p:txBody>
          <a:bodyPr vert="vert270" anchor="b"/>
          <a:lstStyle>
            <a:lvl1pPr marL="0" algn="ctr">
              <a:defRPr sz="42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632" y="436098"/>
            <a:ext cx="653652" cy="452628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2100" b="0">
                <a:solidFill>
                  <a:schemeClr val="tx1"/>
                </a:solidFill>
              </a:defRPr>
            </a:lvl1pPr>
            <a:lvl2pPr>
              <a:buNone/>
              <a:defRPr sz="2600" b="1"/>
            </a:lvl2pPr>
            <a:lvl3pPr>
              <a:buNone/>
              <a:defRPr sz="2300" b="1"/>
            </a:lvl3pPr>
            <a:lvl4pPr>
              <a:buNone/>
              <a:defRPr sz="2100" b="1"/>
            </a:lvl4pPr>
            <a:lvl5pPr>
              <a:buNone/>
              <a:defRPr sz="21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535632" y="5140686"/>
            <a:ext cx="653652" cy="452628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2100" b="0">
                <a:solidFill>
                  <a:schemeClr val="tx1"/>
                </a:solidFill>
              </a:defRPr>
            </a:lvl1pPr>
            <a:lvl2pPr>
              <a:buNone/>
              <a:defRPr sz="2600" b="1"/>
            </a:lvl2pPr>
            <a:lvl3pPr>
              <a:buNone/>
              <a:defRPr sz="2300" b="1"/>
            </a:lvl3pPr>
            <a:lvl4pPr>
              <a:buNone/>
              <a:defRPr sz="2100" b="1"/>
            </a:lvl4pPr>
            <a:lvl5pPr>
              <a:buNone/>
              <a:defRPr sz="21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275009" y="436098"/>
            <a:ext cx="7715250" cy="4526280"/>
          </a:xfrm>
        </p:spPr>
        <p:txBody>
          <a:bodyPr/>
          <a:lstStyle>
            <a:lvl1pPr algn="l">
              <a:defRPr sz="3100"/>
            </a:lvl1pPr>
            <a:lvl2pPr algn="l">
              <a:defRPr sz="2600"/>
            </a:lvl2pPr>
            <a:lvl3pPr algn="l">
              <a:defRPr sz="2300"/>
            </a:lvl3pPr>
            <a:lvl4pPr algn="l">
              <a:defRPr sz="2100"/>
            </a:lvl4pPr>
            <a:lvl5pPr algn="l">
              <a:defRPr sz="21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75009" y="5140686"/>
            <a:ext cx="7715250" cy="452628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390388" y="9721454"/>
            <a:ext cx="2396871" cy="452628"/>
          </a:xfrm>
        </p:spPr>
        <p:txBody>
          <a:bodyPr/>
          <a:lstStyle/>
          <a:p>
            <a:fld id="{707C56E5-5A0C-44A3-A765-DDF28749DD6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14350" y="9721454"/>
            <a:ext cx="4793742" cy="45262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38210" y="9724644"/>
            <a:ext cx="565785" cy="452628"/>
          </a:xfrm>
        </p:spPr>
        <p:txBody>
          <a:bodyPr/>
          <a:lstStyle>
            <a:lvl1pPr algn="ctr">
              <a:defRPr/>
            </a:lvl1pPr>
          </a:lstStyle>
          <a:p>
            <a:fld id="{95B763ED-9F86-49B9-8981-50EE785FEA4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56E5-5A0C-44A3-A765-DDF28749DD6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63ED-9F86-49B9-8981-50EE785FE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390388" y="9721454"/>
            <a:ext cx="2400300" cy="452628"/>
          </a:xfrm>
        </p:spPr>
        <p:txBody>
          <a:bodyPr/>
          <a:lstStyle/>
          <a:p>
            <a:fld id="{707C56E5-5A0C-44A3-A765-DDF28749DD6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4350" y="9722836"/>
            <a:ext cx="4792563" cy="45124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8210" y="9721454"/>
            <a:ext cx="565785" cy="452628"/>
          </a:xfrm>
        </p:spPr>
        <p:txBody>
          <a:bodyPr/>
          <a:lstStyle/>
          <a:p>
            <a:fld id="{95B763ED-9F86-49B9-8981-50EE785FE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551496"/>
            <a:ext cx="1028700" cy="8915400"/>
          </a:xfrm>
        </p:spPr>
        <p:txBody>
          <a:bodyPr vert="vert270" anchor="b"/>
          <a:lstStyle>
            <a:lvl1pPr marL="0" marR="23513" algn="r">
              <a:spcBef>
                <a:spcPts val="0"/>
              </a:spcBef>
              <a:buNone/>
              <a:defRPr sz="37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77838" y="551496"/>
            <a:ext cx="2743200" cy="8915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/>
            </a:lvl1pPr>
            <a:lvl2pPr>
              <a:buNone/>
              <a:defRPr sz="1500"/>
            </a:lvl2pPr>
            <a:lvl3pPr>
              <a:buNone/>
              <a:defRPr sz="13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07656" y="480060"/>
            <a:ext cx="5935599" cy="8983980"/>
          </a:xfrm>
        </p:spPr>
        <p:txBody>
          <a:bodyPr/>
          <a:lstStyle>
            <a:lvl1pPr>
              <a:spcBef>
                <a:spcPts val="0"/>
              </a:spcBef>
              <a:defRPr sz="3900"/>
            </a:lvl1pPr>
            <a:lvl2pPr>
              <a:defRPr sz="33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63848" y="9834372"/>
            <a:ext cx="2400300" cy="452628"/>
          </a:xfrm>
        </p:spPr>
        <p:txBody>
          <a:bodyPr/>
          <a:lstStyle>
            <a:lvl1pPr>
              <a:defRPr sz="1200"/>
            </a:lvl1pPr>
          </a:lstStyle>
          <a:p>
            <a:fld id="{707C56E5-5A0C-44A3-A765-DDF28749DD6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77838" y="9834372"/>
            <a:ext cx="5786010" cy="452628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61898" y="9834372"/>
            <a:ext cx="565785" cy="452628"/>
          </a:xfrm>
        </p:spPr>
        <p:txBody>
          <a:bodyPr/>
          <a:lstStyle>
            <a:lvl1pPr>
              <a:defRPr sz="1200"/>
            </a:lvl1pPr>
          </a:lstStyle>
          <a:p>
            <a:fld id="{95B763ED-9F86-49B9-8981-50EE785FEA4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226344"/>
            <a:ext cx="1028700" cy="9601200"/>
          </a:xfrm>
        </p:spPr>
        <p:txBody>
          <a:bodyPr vert="vert270" anchor="b"/>
          <a:lstStyle>
            <a:lvl1pPr marL="0" algn="l">
              <a:buNone/>
              <a:defRPr sz="3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80517" y="560949"/>
            <a:ext cx="8250174" cy="82296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41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5875" y="8801100"/>
            <a:ext cx="8250174" cy="10287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71716" y="9834372"/>
            <a:ext cx="2366010" cy="452628"/>
          </a:xfrm>
        </p:spPr>
        <p:txBody>
          <a:bodyPr/>
          <a:lstStyle>
            <a:lvl1pPr>
              <a:defRPr sz="1200"/>
            </a:lvl1pPr>
          </a:lstStyle>
          <a:p>
            <a:fld id="{707C56E5-5A0C-44A3-A765-DDF28749DD6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16736" y="9835754"/>
            <a:ext cx="5566581" cy="452628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44341" y="9834372"/>
            <a:ext cx="411480" cy="452628"/>
          </a:xfrm>
        </p:spPr>
        <p:txBody>
          <a:bodyPr/>
          <a:lstStyle>
            <a:lvl1pPr algn="ctr">
              <a:defRPr sz="1200"/>
            </a:lvl1pPr>
          </a:lstStyle>
          <a:p>
            <a:fld id="{95B763ED-9F86-49B9-8981-50EE785FEA4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913" y="21103"/>
            <a:ext cx="10271174" cy="1025534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17564" tIns="58782" rIns="117564" bIns="58782"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552"/>
            <a:ext cx="10279087" cy="102659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7277394" y="7422615"/>
            <a:ext cx="3006969" cy="2850315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14350" y="401241"/>
            <a:ext cx="9258300" cy="2098548"/>
          </a:xfrm>
          <a:prstGeom prst="rect">
            <a:avLst/>
          </a:prstGeom>
        </p:spPr>
        <p:txBody>
          <a:bodyPr vert="horz" lIns="117564" tIns="58782" rIns="117564" bIns="58782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14350" y="2824212"/>
            <a:ext cx="9258300" cy="6858000"/>
          </a:xfrm>
          <a:prstGeom prst="rect">
            <a:avLst/>
          </a:prstGeom>
        </p:spPr>
        <p:txBody>
          <a:bodyPr vert="horz" lIns="117564" tIns="58782" rIns="117564" bIns="58782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390388" y="9721454"/>
            <a:ext cx="2400300" cy="452628"/>
          </a:xfrm>
          <a:prstGeom prst="rect">
            <a:avLst/>
          </a:prstGeom>
        </p:spPr>
        <p:txBody>
          <a:bodyPr vert="horz" lIns="117564" tIns="58782" rIns="117564" bIns="58782" anchor="b"/>
          <a:lstStyle>
            <a:lvl1pPr algn="l" eaLnBrk="1" latinLnBrk="0" hangingPunct="1">
              <a:defRPr kumimoji="0" sz="1300" b="0">
                <a:solidFill>
                  <a:schemeClr val="tx1"/>
                </a:solidFill>
              </a:defRPr>
            </a:lvl1pPr>
          </a:lstStyle>
          <a:p>
            <a:fld id="{707C56E5-5A0C-44A3-A765-DDF28749DD6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4350" y="9722836"/>
            <a:ext cx="4792563" cy="451247"/>
          </a:xfrm>
          <a:prstGeom prst="rect">
            <a:avLst/>
          </a:prstGeom>
        </p:spPr>
        <p:txBody>
          <a:bodyPr vert="horz" lIns="117564" tIns="58782" rIns="117564" bIns="58782" anchor="b"/>
          <a:lstStyle>
            <a:lvl1pPr algn="r" eaLnBrk="1" latinLnBrk="0" hangingPunct="1">
              <a:defRPr kumimoji="0" sz="13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38210" y="9721454"/>
            <a:ext cx="565785" cy="452628"/>
          </a:xfrm>
          <a:prstGeom prst="rect">
            <a:avLst/>
          </a:prstGeom>
        </p:spPr>
        <p:txBody>
          <a:bodyPr vert="horz" lIns="117564" tIns="58782" rIns="117564" bIns="58782" anchor="b"/>
          <a:lstStyle>
            <a:lvl1pPr algn="ctr" eaLnBrk="1" latinLnBrk="0" hangingPunct="1">
              <a:defRPr kumimoji="0" sz="1500">
                <a:solidFill>
                  <a:schemeClr val="tx1"/>
                </a:solidFill>
              </a:defRPr>
            </a:lvl1pPr>
          </a:lstStyle>
          <a:p>
            <a:fld id="{95B763ED-9F86-49B9-8981-50EE785FEA4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623091" algn="l" rtl="0" eaLnBrk="1" latinLnBrk="0" hangingPunct="1">
        <a:spcBef>
          <a:spcPct val="0"/>
        </a:spcBef>
        <a:buNone/>
        <a:defRPr kumimoji="0" sz="54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76066" indent="-493771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1058080" indent="-367389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422529" indent="-293911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indent="-270398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7" indent="-270398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288" indent="-270398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2680469" indent="-270398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2939110" indent="-235129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233021" indent="-235129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689727">
            <a:off x="1643473" y="2881050"/>
            <a:ext cx="9070776" cy="2205038"/>
          </a:xfrm>
        </p:spPr>
        <p:txBody>
          <a:bodyPr/>
          <a:lstStyle/>
          <a:p>
            <a:r>
              <a:rPr lang="en-US" dirty="0" smtClean="0">
                <a:solidFill>
                  <a:srgbClr val="FFCB25"/>
                </a:solidFill>
                <a:latin typeface="Orator Std" pitchFamily="49" charset="0"/>
              </a:rPr>
              <a:t>LOREM IPSUM DOLOR SIT AMET</a:t>
            </a:r>
            <a:endParaRPr lang="en-US" dirty="0">
              <a:solidFill>
                <a:srgbClr val="FFCB25"/>
              </a:solidFill>
              <a:latin typeface="Orator Std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300" y="6286500"/>
            <a:ext cx="5486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5300" y="8191500"/>
            <a:ext cx="76200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43900" y="433039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LOGO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40759" y="971550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www.hijrahacademy.com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73" y="1524929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8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24</TotalTime>
  <Words>51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LOREM IPSUM DOLOR SIT AMET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User</dc:creator>
  <cp:lastModifiedBy>User</cp:lastModifiedBy>
  <cp:revision>3</cp:revision>
  <dcterms:created xsi:type="dcterms:W3CDTF">2020-12-28T07:40:35Z</dcterms:created>
  <dcterms:modified xsi:type="dcterms:W3CDTF">2020-12-28T08:04:56Z</dcterms:modified>
</cp:coreProperties>
</file>