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287000" cy="10287000"/>
  <p:notesSz cx="6858000" cy="9144000"/>
  <p:defaultTextStyle>
    <a:defPPr>
      <a:defRPr lang="en-US"/>
    </a:defPPr>
    <a:lvl1pPr marL="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980" y="-114"/>
      </p:cViewPr>
      <p:guideLst>
        <p:guide orient="horz" pos="324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3195638"/>
            <a:ext cx="8743950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5829300"/>
            <a:ext cx="72009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032F-EDD6-40F5-B0BF-FC8A817F890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14DD-5E7B-4BCC-9794-2908C1AC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7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032F-EDD6-40F5-B0BF-FC8A817F890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14DD-5E7B-4BCC-9794-2908C1AC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4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0335" y="619125"/>
            <a:ext cx="2603897" cy="13165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619125"/>
            <a:ext cx="7640241" cy="13165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032F-EDD6-40F5-B0BF-FC8A817F890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14DD-5E7B-4BCC-9794-2908C1AC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6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032F-EDD6-40F5-B0BF-FC8A817F890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14DD-5E7B-4BCC-9794-2908C1AC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3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6610351"/>
            <a:ext cx="8743950" cy="2043113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4360070"/>
            <a:ext cx="8743950" cy="2250281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032F-EDD6-40F5-B0BF-FC8A817F890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14DD-5E7B-4BCC-9794-2908C1AC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8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644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2162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032F-EDD6-40F5-B0BF-FC8A817F890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14DD-5E7B-4BCC-9794-2908C1AC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302670"/>
            <a:ext cx="4545212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3262313"/>
            <a:ext cx="4545212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2302670"/>
            <a:ext cx="4546997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3262313"/>
            <a:ext cx="4546997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032F-EDD6-40F5-B0BF-FC8A817F890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14DD-5E7B-4BCC-9794-2908C1AC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032F-EDD6-40F5-B0BF-FC8A817F890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14DD-5E7B-4BCC-9794-2908C1AC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032F-EDD6-40F5-B0BF-FC8A817F890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14DD-5E7B-4BCC-9794-2908C1AC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0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09575"/>
            <a:ext cx="3384352" cy="1743075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409576"/>
            <a:ext cx="5750719" cy="8779670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152651"/>
            <a:ext cx="3384352" cy="7036595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032F-EDD6-40F5-B0BF-FC8A817F890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14DD-5E7B-4BCC-9794-2908C1AC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4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7200900"/>
            <a:ext cx="6172200" cy="850107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919163"/>
            <a:ext cx="6172200" cy="6172200"/>
          </a:xfrm>
        </p:spPr>
        <p:txBody>
          <a:bodyPr/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8051007"/>
            <a:ext cx="6172200" cy="1207293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032F-EDD6-40F5-B0BF-FC8A817F890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14DD-5E7B-4BCC-9794-2908C1AC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3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  <a:prstGeom prst="rect">
            <a:avLst/>
          </a:prstGeom>
        </p:spPr>
        <p:txBody>
          <a:bodyPr vert="horz" lIns="117564" tIns="58782" rIns="117564" bIns="587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400301"/>
            <a:ext cx="9258300" cy="6788945"/>
          </a:xfrm>
          <a:prstGeom prst="rect">
            <a:avLst/>
          </a:prstGeom>
        </p:spPr>
        <p:txBody>
          <a:bodyPr vert="horz" lIns="117564" tIns="58782" rIns="117564" bIns="587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C032F-EDD6-40F5-B0BF-FC8A817F8909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9534526"/>
            <a:ext cx="325755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414DD-5E7B-4BCC-9794-2908C1AC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4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564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867" indent="-440867" algn="l" defTabSz="117564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5211" indent="-367389" algn="l" defTabSz="1175644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955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77" indent="-293911" algn="l" defTabSz="117564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5199" indent="-293911" algn="l" defTabSz="117564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6300" y="2019300"/>
            <a:ext cx="5349797" cy="2205038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Kozuka Gothic Pr6N H" pitchFamily="34" charset="-128"/>
                <a:ea typeface="Kozuka Gothic Pr6N H" pitchFamily="34" charset="-128"/>
              </a:rPr>
              <a:t>LOREM IPSUM </a:t>
            </a:r>
            <a:br>
              <a:rPr lang="en-US" sz="5400" dirty="0" smtClean="0">
                <a:latin typeface="Kozuka Gothic Pr6N H" pitchFamily="34" charset="-128"/>
                <a:ea typeface="Kozuka Gothic Pr6N H" pitchFamily="34" charset="-128"/>
              </a:rPr>
            </a:br>
            <a:r>
              <a:rPr lang="en-US" sz="5400" dirty="0" smtClean="0">
                <a:latin typeface="Kozuka Gothic Pr6N H" pitchFamily="34" charset="-128"/>
                <a:ea typeface="Kozuka Gothic Pr6N H" pitchFamily="34" charset="-128"/>
              </a:rPr>
              <a:t>DOLOR SIT AMET</a:t>
            </a:r>
            <a:endParaRPr lang="en-US" sz="5400" dirty="0">
              <a:latin typeface="Kozuka Gothic Pr6N H" pitchFamily="34" charset="-128"/>
              <a:ea typeface="Kozuka Gothic Pr6N H" pitchFamily="34" charset="-128"/>
            </a:endParaRPr>
          </a:p>
        </p:txBody>
      </p:sp>
      <p:sp>
        <p:nvSpPr>
          <p:cNvPr id="4" name="Oval 3"/>
          <p:cNvSpPr/>
          <p:nvPr/>
        </p:nvSpPr>
        <p:spPr>
          <a:xfrm>
            <a:off x="-3746326" y="2514600"/>
            <a:ext cx="8889826" cy="77724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-2095500" y="5295900"/>
            <a:ext cx="5181600" cy="467510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675041" y="5397190"/>
            <a:ext cx="4161263" cy="2628900"/>
          </a:xfrm>
          <a:prstGeom prst="rect">
            <a:avLst/>
          </a:prstGeom>
        </p:spPr>
        <p:txBody>
          <a:bodyPr vert="horz" lIns="117564" tIns="58782" rIns="117564" bIns="58782" rtlCol="0">
            <a:normAutofit fontScale="77500" lnSpcReduction="20000"/>
          </a:bodyPr>
          <a:lstStyle>
            <a:lvl1pPr marL="0" indent="0" algn="ctr" defTabSz="1175644" rtl="0" eaLnBrk="1" latinLnBrk="0" hangingPunct="1">
              <a:spcBef>
                <a:spcPct val="20000"/>
              </a:spcBef>
              <a:buFont typeface="Arial" pitchFamily="34" charset="0"/>
              <a:buNone/>
              <a:defRPr sz="4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87822" indent="0" algn="ctr" defTabSz="1175644" rtl="0" eaLnBrk="1" latinLnBrk="0" hangingPunct="1">
              <a:spcBef>
                <a:spcPct val="20000"/>
              </a:spcBef>
              <a:buFont typeface="Arial" pitchFamily="34" charset="0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75644" indent="0" algn="ctr" defTabSz="1175644" rtl="0" eaLnBrk="1" latinLnBrk="0" hangingPunct="1">
              <a:spcBef>
                <a:spcPct val="20000"/>
              </a:spcBef>
              <a:buFont typeface="Arial" pitchFamily="34" charset="0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63466" indent="0" algn="ctr" defTabSz="1175644" rtl="0" eaLnBrk="1" latinLnBrk="0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351288" indent="0" algn="ctr" defTabSz="1175644" rtl="0" eaLnBrk="1" latinLnBrk="0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939110" indent="0" algn="ctr" defTabSz="1175644" rtl="0" eaLnBrk="1" latinLnBrk="0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526932" indent="0" algn="ctr" defTabSz="1175644" rtl="0" eaLnBrk="1" latinLnBrk="0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114754" indent="0" algn="ctr" defTabSz="1175644" rtl="0" eaLnBrk="1" latinLnBrk="0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702576" indent="0" algn="ctr" defTabSz="1175644" rtl="0" eaLnBrk="1" latinLnBrk="0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Arno Pro Light Display" pitchFamily="18" charset="0"/>
              </a:rPr>
              <a:t>Lorem</a:t>
            </a:r>
            <a:r>
              <a:rPr lang="en-US" dirty="0" smtClean="0">
                <a:latin typeface="Arno Pro Light Display" pitchFamily="18" charset="0"/>
              </a:rPr>
              <a:t> </a:t>
            </a:r>
            <a:r>
              <a:rPr lang="en-US" dirty="0" err="1" smtClean="0">
                <a:latin typeface="Arno Pro Light Display" pitchFamily="18" charset="0"/>
              </a:rPr>
              <a:t>ipsum</a:t>
            </a:r>
            <a:r>
              <a:rPr lang="en-US" dirty="0" smtClean="0">
                <a:latin typeface="Arno Pro Light Display" pitchFamily="18" charset="0"/>
              </a:rPr>
              <a:t> dolor sit </a:t>
            </a:r>
            <a:r>
              <a:rPr lang="en-US" dirty="0" err="1" smtClean="0">
                <a:latin typeface="Arno Pro Light Display" pitchFamily="18" charset="0"/>
              </a:rPr>
              <a:t>amet</a:t>
            </a:r>
            <a:r>
              <a:rPr lang="en-US" dirty="0" smtClean="0">
                <a:latin typeface="Arno Pro Light Display" pitchFamily="18" charset="0"/>
              </a:rPr>
              <a:t>, </a:t>
            </a:r>
            <a:r>
              <a:rPr lang="en-US" dirty="0" err="1" smtClean="0">
                <a:latin typeface="Arno Pro Light Display" pitchFamily="18" charset="0"/>
              </a:rPr>
              <a:t>consectetur</a:t>
            </a:r>
            <a:r>
              <a:rPr lang="en-US" dirty="0" smtClean="0">
                <a:latin typeface="Arno Pro Light Display" pitchFamily="18" charset="0"/>
              </a:rPr>
              <a:t> </a:t>
            </a:r>
            <a:r>
              <a:rPr lang="en-US" dirty="0" err="1" smtClean="0">
                <a:latin typeface="Arno Pro Light Display" pitchFamily="18" charset="0"/>
              </a:rPr>
              <a:t>adipisicing</a:t>
            </a:r>
            <a:r>
              <a:rPr lang="en-US" dirty="0" smtClean="0">
                <a:latin typeface="Arno Pro Light Display" pitchFamily="18" charset="0"/>
              </a:rPr>
              <a:t> </a:t>
            </a:r>
            <a:r>
              <a:rPr lang="en-US" dirty="0" err="1" smtClean="0">
                <a:latin typeface="Arno Pro Light Display" pitchFamily="18" charset="0"/>
              </a:rPr>
              <a:t>elit</a:t>
            </a:r>
            <a:r>
              <a:rPr lang="en-US" dirty="0" smtClean="0">
                <a:latin typeface="Arno Pro Light Display" pitchFamily="18" charset="0"/>
              </a:rPr>
              <a:t>, </a:t>
            </a:r>
            <a:r>
              <a:rPr lang="en-US" dirty="0" err="1" smtClean="0">
                <a:latin typeface="Arno Pro Light Display" pitchFamily="18" charset="0"/>
              </a:rPr>
              <a:t>sed</a:t>
            </a:r>
            <a:r>
              <a:rPr lang="en-US" dirty="0" smtClean="0">
                <a:latin typeface="Arno Pro Light Display" pitchFamily="18" charset="0"/>
              </a:rPr>
              <a:t> do </a:t>
            </a:r>
            <a:r>
              <a:rPr lang="en-US" dirty="0" err="1" smtClean="0">
                <a:latin typeface="Arno Pro Light Display" pitchFamily="18" charset="0"/>
              </a:rPr>
              <a:t>eiusmod</a:t>
            </a:r>
            <a:r>
              <a:rPr lang="en-US" dirty="0" smtClean="0">
                <a:latin typeface="Arno Pro Light Display" pitchFamily="18" charset="0"/>
              </a:rPr>
              <a:t> </a:t>
            </a:r>
            <a:r>
              <a:rPr lang="en-US" dirty="0" err="1" smtClean="0">
                <a:latin typeface="Arno Pro Light Display" pitchFamily="18" charset="0"/>
              </a:rPr>
              <a:t>tempor</a:t>
            </a:r>
            <a:r>
              <a:rPr lang="en-US" dirty="0" smtClean="0">
                <a:latin typeface="Arno Pro Light Display" pitchFamily="18" charset="0"/>
              </a:rPr>
              <a:t> </a:t>
            </a:r>
            <a:r>
              <a:rPr lang="en-US" dirty="0" err="1" smtClean="0">
                <a:latin typeface="Arno Pro Light Display" pitchFamily="18" charset="0"/>
              </a:rPr>
              <a:t>incididunt</a:t>
            </a:r>
            <a:r>
              <a:rPr lang="en-US" dirty="0" smtClean="0">
                <a:latin typeface="Arno Pro Light Display" pitchFamily="18" charset="0"/>
              </a:rPr>
              <a:t> </a:t>
            </a:r>
            <a:r>
              <a:rPr lang="en-US" dirty="0" err="1" smtClean="0">
                <a:latin typeface="Arno Pro Light Display" pitchFamily="18" charset="0"/>
              </a:rPr>
              <a:t>ut</a:t>
            </a:r>
            <a:r>
              <a:rPr lang="en-US" dirty="0" smtClean="0">
                <a:latin typeface="Arno Pro Light Display" pitchFamily="18" charset="0"/>
              </a:rPr>
              <a:t> </a:t>
            </a:r>
            <a:r>
              <a:rPr lang="en-US" dirty="0" err="1" smtClean="0">
                <a:latin typeface="Arno Pro Light Display" pitchFamily="18" charset="0"/>
              </a:rPr>
              <a:t>labore</a:t>
            </a:r>
            <a:r>
              <a:rPr lang="en-US" dirty="0" smtClean="0">
                <a:latin typeface="Arno Pro Light Display" pitchFamily="18" charset="0"/>
              </a:rPr>
              <a:t> et </a:t>
            </a:r>
            <a:r>
              <a:rPr lang="en-US" dirty="0" err="1" smtClean="0">
                <a:latin typeface="Arno Pro Light Display" pitchFamily="18" charset="0"/>
              </a:rPr>
              <a:t>dolore</a:t>
            </a:r>
            <a:r>
              <a:rPr lang="en-US" dirty="0" smtClean="0">
                <a:latin typeface="Arno Pro Light Display" pitchFamily="18" charset="0"/>
              </a:rPr>
              <a:t> magna </a:t>
            </a:r>
            <a:r>
              <a:rPr lang="en-US" dirty="0" err="1" smtClean="0">
                <a:latin typeface="Arno Pro Light Display" pitchFamily="18" charset="0"/>
              </a:rPr>
              <a:t>aliqua</a:t>
            </a:r>
            <a:r>
              <a:rPr lang="en-US" dirty="0" smtClean="0">
                <a:latin typeface="Arno Pro Light Display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59497" y="9265348"/>
            <a:ext cx="2971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no Pro Light Display" pitchFamily="18" charset="0"/>
              </a:rPr>
              <a:t>www.hijrahacademy.com</a:t>
            </a:r>
            <a:endParaRPr lang="en-US" dirty="0">
              <a:latin typeface="Arno Pro Light Display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820211"/>
            <a:ext cx="3782235" cy="7581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62900" y="495300"/>
            <a:ext cx="1463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no Pro Light Display" pitchFamily="18" charset="0"/>
              </a:rPr>
              <a:t>LOGO</a:t>
            </a:r>
            <a:endParaRPr lang="en-US" sz="3200" dirty="0">
              <a:latin typeface="Arno Pro Light Displa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0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LOREM IPSUM  DOLOR SIT AMET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 DOLOR SIT AMET</dc:title>
  <dc:creator>User</dc:creator>
  <cp:lastModifiedBy>User</cp:lastModifiedBy>
  <cp:revision>3</cp:revision>
  <dcterms:created xsi:type="dcterms:W3CDTF">2020-12-28T08:05:28Z</dcterms:created>
  <dcterms:modified xsi:type="dcterms:W3CDTF">2020-12-28T08:22:24Z</dcterms:modified>
</cp:coreProperties>
</file>