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932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59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4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1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2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F69B-4BE2-41D4-BD5E-02449B096951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7E47F-E35C-4577-8841-B5452734A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0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300" y="419100"/>
            <a:ext cx="8743950" cy="1219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Britannic Bold" pitchFamily="34" charset="0"/>
              </a:rPr>
              <a:t>5 KEUNGGULAN</a:t>
            </a:r>
            <a:br>
              <a:rPr lang="en-US" dirty="0" smtClean="0">
                <a:latin typeface="Britannic Bold" pitchFamily="34" charset="0"/>
              </a:rPr>
            </a:br>
            <a:r>
              <a:rPr lang="en-US" dirty="0" smtClean="0">
                <a:latin typeface="Britannic Bold" pitchFamily="34" charset="0"/>
              </a:rPr>
              <a:t>PRODUK</a:t>
            </a:r>
            <a:endParaRPr lang="en-US" dirty="0">
              <a:latin typeface="Britannic Bold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23900" y="1866900"/>
            <a:ext cx="5334000" cy="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52500" y="2552700"/>
            <a:ext cx="8382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Britannic Bold" pitchFamily="34" charset="0"/>
              </a:rPr>
              <a:t>1.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1700" y="2552700"/>
            <a:ext cx="6934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2500" y="3771900"/>
            <a:ext cx="8382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itannic Bold" pitchFamily="34" charset="0"/>
              </a:rPr>
              <a:t>2</a:t>
            </a:r>
            <a:r>
              <a:rPr lang="en-US" sz="3200" dirty="0" smtClean="0">
                <a:latin typeface="Britannic Bold" pitchFamily="34" charset="0"/>
              </a:rPr>
              <a:t>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71700" y="3771900"/>
            <a:ext cx="6934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52500" y="5156477"/>
            <a:ext cx="8382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itannic Bold" pitchFamily="34" charset="0"/>
              </a:rPr>
              <a:t>3</a:t>
            </a:r>
            <a:r>
              <a:rPr lang="en-US" sz="3200" dirty="0" smtClean="0">
                <a:latin typeface="Britannic Bold" pitchFamily="34" charset="0"/>
              </a:rPr>
              <a:t>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71700" y="5156477"/>
            <a:ext cx="6934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52500" y="6528077"/>
            <a:ext cx="8382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itannic Bold" pitchFamily="34" charset="0"/>
              </a:rPr>
              <a:t>4</a:t>
            </a:r>
            <a:r>
              <a:rPr lang="en-US" sz="3200" dirty="0" smtClean="0">
                <a:latin typeface="Britannic Bold" pitchFamily="34" charset="0"/>
              </a:rPr>
              <a:t>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1700" y="6528077"/>
            <a:ext cx="6934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52500" y="7899677"/>
            <a:ext cx="838200" cy="685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ritannic Bold" pitchFamily="34" charset="0"/>
              </a:rPr>
              <a:t>5</a:t>
            </a:r>
            <a:r>
              <a:rPr lang="en-US" sz="3200" dirty="0" smtClean="0">
                <a:latin typeface="Britannic Bold" pitchFamily="34" charset="0"/>
              </a:rPr>
              <a:t>.</a:t>
            </a:r>
            <a:endParaRPr lang="en-US" sz="3200" dirty="0">
              <a:latin typeface="Britannic Bold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71700" y="7899677"/>
            <a:ext cx="69342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Lorem ipsum dolor sit </a:t>
            </a:r>
            <a:r>
              <a:rPr lang="da-DK" dirty="0" smtClean="0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67500" y="9654870"/>
            <a:ext cx="324035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39100" y="419100"/>
            <a:ext cx="186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LOGO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388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5 KEUNGGULAN PRODUK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2020-12-28T08:22:54Z</dcterms:created>
  <dcterms:modified xsi:type="dcterms:W3CDTF">2020-12-28T09:20:35Z</dcterms:modified>
</cp:coreProperties>
</file>