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30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7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6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4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3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16C6C-05ED-4BC4-8137-AD5B31E51DF1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13880-2C08-45D0-A08B-A454C8CF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5257800" y="1562100"/>
            <a:ext cx="5029200" cy="6687766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3395662"/>
            <a:ext cx="5105400" cy="2205038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Lorem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ipsum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dolor sit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amet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,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consectetur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adipisicing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elit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,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sed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do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eiusmod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tempor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incididunt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ut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labore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et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dolore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magna </a:t>
            </a:r>
            <a:r>
              <a:rPr lang="en-US" sz="49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aliqua</a:t>
            </a:r>
            <a:r>
              <a:rPr lang="en-US" sz="49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.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sz="32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1500" y="6535579"/>
            <a:ext cx="0" cy="11619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900" y="6611779"/>
            <a:ext cx="5143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Lorem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ipsum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 dolor sit </a:t>
            </a:r>
            <a:r>
              <a:rPr lang="en-US" sz="3600" dirty="0" err="1" smtClean="0">
                <a:solidFill>
                  <a:schemeClr val="bg1">
                    <a:lumMod val="95000"/>
                  </a:schemeClr>
                </a:solidFill>
                <a:latin typeface="Adobe Arabic" pitchFamily="18" charset="-78"/>
                <a:cs typeface="Adobe Arabic" pitchFamily="18" charset="-78"/>
              </a:rPr>
              <a:t>amet</a:t>
            </a:r>
            <a:endParaRPr lang="en-US" sz="3600" dirty="0" smtClean="0">
              <a:solidFill>
                <a:schemeClr val="bg1">
                  <a:lumMod val="95000"/>
                </a:schemeClr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3900" y="7087969"/>
            <a:ext cx="51435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i="1" dirty="0" err="1">
                <a:solidFill>
                  <a:srgbClr val="FF0000"/>
                </a:solidFill>
                <a:latin typeface="Adobe Arabic" pitchFamily="18" charset="-78"/>
                <a:cs typeface="Adobe Arabic" pitchFamily="18" charset="-78"/>
              </a:rPr>
              <a:t>Lorem</a:t>
            </a:r>
            <a:r>
              <a:rPr lang="en-US" sz="3600" i="1" dirty="0">
                <a:solidFill>
                  <a:srgbClr val="FF0000"/>
                </a:solidFill>
                <a:latin typeface="Adobe Arabic" pitchFamily="18" charset="-78"/>
                <a:cs typeface="Adobe Arabic" pitchFamily="18" charset="-78"/>
              </a:rPr>
              <a:t> </a:t>
            </a:r>
            <a:r>
              <a:rPr lang="en-US" sz="3600" i="1" dirty="0" err="1" smtClean="0">
                <a:solidFill>
                  <a:srgbClr val="FF0000"/>
                </a:solidFill>
                <a:latin typeface="Adobe Arabic" pitchFamily="18" charset="-78"/>
                <a:cs typeface="Adobe Arabic" pitchFamily="18" charset="-78"/>
              </a:rPr>
              <a:t>ipsum</a:t>
            </a:r>
            <a:endParaRPr lang="en-US" sz="3600" i="1" dirty="0" smtClean="0">
              <a:solidFill>
                <a:srgbClr val="FF0000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74566" y="571500"/>
            <a:ext cx="1066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67100" y="9847229"/>
            <a:ext cx="32766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7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31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Lorem ipsum dolor sit amet, consectetur adipisicing elit, sed do eiusmod tempor incididunt ut labore et dolore magna aliqua.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consectetur adipisicing elit, sed do eiusmod tempor incididunt ut labore et dolore magna aliqua.</dc:title>
  <dc:creator>User</dc:creator>
  <cp:lastModifiedBy>User</cp:lastModifiedBy>
  <cp:revision>2</cp:revision>
  <dcterms:created xsi:type="dcterms:W3CDTF">2021-01-20T09:30:02Z</dcterms:created>
  <dcterms:modified xsi:type="dcterms:W3CDTF">2021-01-20T09:43:51Z</dcterms:modified>
</cp:coreProperties>
</file>