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980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61-99FC-49CB-8F30-BCF5735C93D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A47F-1B9B-4499-AD98-9DC3DD23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6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61-99FC-49CB-8F30-BCF5735C93D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A47F-1B9B-4499-AD98-9DC3DD23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4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61-99FC-49CB-8F30-BCF5735C93D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A47F-1B9B-4499-AD98-9DC3DD23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7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61-99FC-49CB-8F30-BCF5735C93D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A47F-1B9B-4499-AD98-9DC3DD23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5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61-99FC-49CB-8F30-BCF5735C93D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A47F-1B9B-4499-AD98-9DC3DD23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61-99FC-49CB-8F30-BCF5735C93D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A47F-1B9B-4499-AD98-9DC3DD23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61-99FC-49CB-8F30-BCF5735C93D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A47F-1B9B-4499-AD98-9DC3DD23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61-99FC-49CB-8F30-BCF5735C93D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A47F-1B9B-4499-AD98-9DC3DD23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61-99FC-49CB-8F30-BCF5735C93D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A47F-1B9B-4499-AD98-9DC3DD23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61-99FC-49CB-8F30-BCF5735C93D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A47F-1B9B-4499-AD98-9DC3DD23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2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61-99FC-49CB-8F30-BCF5735C93D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A47F-1B9B-4499-AD98-9DC3DD23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5C61-99FC-49CB-8F30-BCF5735C93D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EA47F-1B9B-4499-AD98-9DC3DD23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2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1749"/>
          <a:stretch/>
        </p:blipFill>
        <p:spPr>
          <a:xfrm>
            <a:off x="0" y="0"/>
            <a:ext cx="10287000" cy="72129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09700" y="7581900"/>
            <a:ext cx="7848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Lorem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ipsum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dolor sit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amet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consectetur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adipisicing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elit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eiusmod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tempor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incididunt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ut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labore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dolore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magna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aliqua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9700" y="8496300"/>
            <a:ext cx="78486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Lorem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ipsum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dolor sit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amet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" y="6362700"/>
            <a:ext cx="3581400" cy="990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dobe Fan Heiti Std B" pitchFamily="34" charset="-128"/>
                <a:ea typeface="Adobe Fan Heiti Std B" pitchFamily="34" charset="-128"/>
              </a:rPr>
              <a:t>NEWS</a:t>
            </a:r>
            <a:endParaRPr lang="en-US" sz="40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2300" y="9718174"/>
            <a:ext cx="4267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www.hijrahacademy.com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48700" y="342900"/>
            <a:ext cx="1219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2021-01-20T10:02:29Z</dcterms:created>
  <dcterms:modified xsi:type="dcterms:W3CDTF">2021-01-20T10:10:16Z</dcterms:modified>
</cp:coreProperties>
</file>