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980" y="-114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195638"/>
            <a:ext cx="874395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829300"/>
            <a:ext cx="72009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2A0-D245-4A20-B047-FE4AB996813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5FF5-FF05-42BF-8933-981152A4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1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2A0-D245-4A20-B047-FE4AB996813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5FF5-FF05-42BF-8933-981152A4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0335" y="619125"/>
            <a:ext cx="2603897" cy="13165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619125"/>
            <a:ext cx="7640241" cy="13165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2A0-D245-4A20-B047-FE4AB996813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5FF5-FF05-42BF-8933-981152A4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2A0-D245-4A20-B047-FE4AB996813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5FF5-FF05-42BF-8933-981152A4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6610351"/>
            <a:ext cx="8743950" cy="2043113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360070"/>
            <a:ext cx="8743950" cy="2250281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2A0-D245-4A20-B047-FE4AB996813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5FF5-FF05-42BF-8933-981152A4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4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644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162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2A0-D245-4A20-B047-FE4AB996813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5FF5-FF05-42BF-8933-981152A4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8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302670"/>
            <a:ext cx="4545212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262313"/>
            <a:ext cx="4545212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2302670"/>
            <a:ext cx="4546997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3262313"/>
            <a:ext cx="4546997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2A0-D245-4A20-B047-FE4AB996813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5FF5-FF05-42BF-8933-981152A4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8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2A0-D245-4A20-B047-FE4AB996813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5FF5-FF05-42BF-8933-981152A4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2A0-D245-4A20-B047-FE4AB996813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5FF5-FF05-42BF-8933-981152A4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09575"/>
            <a:ext cx="3384352" cy="174307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409576"/>
            <a:ext cx="5750719" cy="8779670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152651"/>
            <a:ext cx="3384352" cy="7036595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2A0-D245-4A20-B047-FE4AB996813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5FF5-FF05-42BF-8933-981152A4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9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7200900"/>
            <a:ext cx="6172200" cy="850107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919163"/>
            <a:ext cx="6172200" cy="617220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8051007"/>
            <a:ext cx="6172200" cy="1207293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2A0-D245-4A20-B047-FE4AB996813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5FF5-FF05-42BF-8933-981152A4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3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400301"/>
            <a:ext cx="9258300" cy="678894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62A0-D245-4A20-B047-FE4AB996813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9534526"/>
            <a:ext cx="325755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5FF5-FF05-42BF-8933-981152A43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1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5"/>
          <a:stretch/>
        </p:blipFill>
        <p:spPr>
          <a:xfrm>
            <a:off x="0" y="0"/>
            <a:ext cx="10287000" cy="10287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" y="110490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Gothic Std B" pitchFamily="34" charset="-128"/>
                <a:ea typeface="Adobe Gothic Std B" pitchFamily="34" charset="-128"/>
              </a:rPr>
              <a:t>PAKET LIBURAN </a:t>
            </a:r>
          </a:p>
          <a:p>
            <a:r>
              <a:rPr lang="en-US" sz="4000" dirty="0" smtClean="0">
                <a:latin typeface="Adobe Gothic Std B" pitchFamily="34" charset="-128"/>
                <a:ea typeface="Adobe Gothic Std B" pitchFamily="34" charset="-128"/>
              </a:rPr>
              <a:t>2 HARI 1 MALAM</a:t>
            </a:r>
            <a:endParaRPr lang="en-US" sz="40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5900" y="2400300"/>
            <a:ext cx="2590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Bromo</a:t>
            </a:r>
            <a:r>
              <a:rPr lang="en-US" dirty="0" smtClean="0"/>
              <a:t>, Malang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00100" y="2650614"/>
            <a:ext cx="5334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48700" y="771293"/>
            <a:ext cx="1066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81700" y="9486900"/>
            <a:ext cx="3810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www.hijrahacademy.com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1000" y="7986110"/>
            <a:ext cx="5715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adipisicing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eiusmod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incididunt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labore</a:t>
            </a:r>
            <a:r>
              <a:rPr lang="en-US" dirty="0">
                <a:solidFill>
                  <a:schemeClr val="bg1"/>
                </a:solidFill>
              </a:rPr>
              <a:t> et </a:t>
            </a:r>
            <a:r>
              <a:rPr lang="en-US" dirty="0" err="1">
                <a:solidFill>
                  <a:schemeClr val="bg1"/>
                </a:solidFill>
              </a:rPr>
              <a:t>dolore</a:t>
            </a:r>
            <a:r>
              <a:rPr lang="en-US" dirty="0">
                <a:solidFill>
                  <a:schemeClr val="bg1"/>
                </a:solidFill>
              </a:rPr>
              <a:t> magna </a:t>
            </a:r>
            <a:r>
              <a:rPr lang="en-US" dirty="0" err="1">
                <a:solidFill>
                  <a:schemeClr val="bg1"/>
                </a:solidFill>
              </a:rPr>
              <a:t>aliqua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3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2021-01-20T10:12:29Z</dcterms:created>
  <dcterms:modified xsi:type="dcterms:W3CDTF">2021-01-20T10:20:16Z</dcterms:modified>
</cp:coreProperties>
</file>