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58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5" y="9715500"/>
            <a:ext cx="5763780" cy="4339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965" y="23232"/>
            <a:ext cx="4075889" cy="967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691990"/>
            <a:ext cx="5181600" cy="451145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933699" y="1645002"/>
            <a:ext cx="4419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 smtClean="0"/>
              <a:t>Lorem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ipsum</a:t>
            </a:r>
            <a:r>
              <a:rPr lang="en-US" sz="2400" b="1" i="1" dirty="0" smtClean="0"/>
              <a:t> dolor sit </a:t>
            </a:r>
            <a:r>
              <a:rPr lang="en-US" sz="2400" b="1" i="1" dirty="0" err="1" smtClean="0"/>
              <a:t>amet</a:t>
            </a:r>
            <a:r>
              <a:rPr lang="en-US" sz="2400" b="1" i="1" dirty="0" smtClean="0"/>
              <a:t>, </a:t>
            </a:r>
            <a:r>
              <a:rPr lang="en-US" sz="2400" b="1" i="1" dirty="0" err="1" smtClean="0"/>
              <a:t>consectetur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adipisicing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elit</a:t>
            </a:r>
            <a:r>
              <a:rPr lang="en-US" sz="2400" b="1" i="1" dirty="0" smtClean="0"/>
              <a:t>, </a:t>
            </a:r>
            <a:r>
              <a:rPr lang="en-US" sz="2400" b="1" i="1" dirty="0" err="1" smtClean="0"/>
              <a:t>sed</a:t>
            </a:r>
            <a:r>
              <a:rPr lang="en-US" sz="2400" b="1" i="1" dirty="0" smtClean="0"/>
              <a:t> do </a:t>
            </a:r>
            <a:r>
              <a:rPr lang="en-US" sz="2400" b="1" i="1" dirty="0" err="1" smtClean="0"/>
              <a:t>eiusmod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tempor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incididunt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ut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labore</a:t>
            </a:r>
            <a:r>
              <a:rPr lang="en-US" sz="2400" b="1" i="1" dirty="0" smtClean="0"/>
              <a:t> et </a:t>
            </a:r>
            <a:r>
              <a:rPr lang="en-US" sz="2400" b="1" i="1" dirty="0" err="1" smtClean="0"/>
              <a:t>dolore</a:t>
            </a:r>
            <a:r>
              <a:rPr lang="en-US" sz="2400" b="1" i="1" dirty="0" smtClean="0"/>
              <a:t> magna </a:t>
            </a:r>
            <a:r>
              <a:rPr lang="en-US" sz="2400" b="1" i="1" dirty="0" err="1" smtClean="0"/>
              <a:t>aliqua</a:t>
            </a:r>
            <a:r>
              <a:rPr lang="en-US" sz="2400" b="1" i="1" dirty="0" smtClean="0"/>
              <a:t>. </a:t>
            </a:r>
            <a:r>
              <a:rPr lang="en-US" sz="2400" b="1" i="1" dirty="0" err="1" smtClean="0"/>
              <a:t>Ut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enim</a:t>
            </a:r>
            <a:r>
              <a:rPr lang="en-US" sz="2400" b="1" i="1" dirty="0" smtClean="0"/>
              <a:t> ad minim </a:t>
            </a:r>
            <a:r>
              <a:rPr lang="en-US" sz="2400" b="1" i="1" dirty="0" err="1" smtClean="0"/>
              <a:t>veniam</a:t>
            </a:r>
            <a:r>
              <a:rPr lang="en-US" sz="2400" b="1" i="1" dirty="0" smtClean="0"/>
              <a:t>, </a:t>
            </a:r>
            <a:r>
              <a:rPr lang="en-US" sz="2400" b="1" i="1" dirty="0" err="1" smtClean="0"/>
              <a:t>quis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nostrud</a:t>
            </a:r>
            <a:r>
              <a:rPr lang="en-US" sz="2400" b="1" i="1" dirty="0" smtClean="0"/>
              <a:t> exercitation </a:t>
            </a:r>
            <a:r>
              <a:rPr lang="en-US" sz="2400" b="1" i="1" dirty="0" err="1" smtClean="0"/>
              <a:t>ullamco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laboris</a:t>
            </a:r>
            <a:r>
              <a:rPr lang="en-US" sz="2400" b="1" i="1" dirty="0" smtClean="0"/>
              <a:t> nisi </a:t>
            </a:r>
            <a:r>
              <a:rPr lang="en-US" sz="2400" b="1" i="1" dirty="0" err="1" smtClean="0"/>
              <a:t>ut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aliquip</a:t>
            </a:r>
            <a:r>
              <a:rPr lang="en-US" sz="2400" b="1" i="1" dirty="0" smtClean="0"/>
              <a:t> ex </a:t>
            </a:r>
            <a:r>
              <a:rPr lang="en-US" sz="2400" b="1" i="1" dirty="0" err="1" smtClean="0"/>
              <a:t>ea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commodo</a:t>
            </a:r>
            <a:r>
              <a:rPr lang="en-US" sz="2400" b="1" i="1" dirty="0" smtClean="0"/>
              <a:t> </a:t>
            </a:r>
            <a:r>
              <a:rPr lang="en-US" sz="2400" b="1" i="1" dirty="0" err="1" smtClean="0"/>
              <a:t>consequat</a:t>
            </a:r>
            <a:r>
              <a:rPr lang="en-US" sz="2400" b="1" i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8997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2020-12-22T09:52:06Z</dcterms:created>
  <dcterms:modified xsi:type="dcterms:W3CDTF">2020-12-22T10:25:30Z</dcterms:modified>
</cp:coreProperties>
</file>