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EAF2-D6CF-4E53-9985-B49E1ED8E14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F049-D170-484C-BF53-6EC3E7A3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r="22597"/>
          <a:stretch/>
        </p:blipFill>
        <p:spPr>
          <a:xfrm>
            <a:off x="1" y="15798"/>
            <a:ext cx="10287000" cy="10271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562100"/>
            <a:ext cx="5981699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4076700"/>
            <a:ext cx="5143501" cy="952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18669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>
                <a:latin typeface="Adobe Gothic Std B" pitchFamily="34" charset="-128"/>
                <a:ea typeface="Adobe Gothic Std B" pitchFamily="34" charset="-128"/>
              </a:rPr>
              <a:t>Lorem </a:t>
            </a:r>
            <a:r>
              <a:rPr lang="da-DK" sz="4000" dirty="0" smtClean="0">
                <a:latin typeface="Adobe Gothic Std B" pitchFamily="34" charset="-128"/>
                <a:ea typeface="Adobe Gothic Std B" pitchFamily="34" charset="-128"/>
              </a:rPr>
              <a:t>ipsum dolor </a:t>
            </a:r>
          </a:p>
          <a:p>
            <a:r>
              <a:rPr lang="da-DK" sz="4000" dirty="0" smtClean="0">
                <a:latin typeface="Adobe Gothic Std B" pitchFamily="34" charset="-128"/>
                <a:ea typeface="Adobe Gothic Std B" pitchFamily="34" charset="-128"/>
              </a:rPr>
              <a:t>sit amet </a:t>
            </a:r>
            <a:r>
              <a:rPr lang="en-US" sz="4000" dirty="0" err="1">
                <a:latin typeface="Adobe Gothic Std B" pitchFamily="34" charset="-128"/>
                <a:ea typeface="Adobe Gothic Std B" pitchFamily="34" charset="-128"/>
              </a:rPr>
              <a:t>consectetur</a:t>
            </a:r>
            <a:r>
              <a:rPr lang="en-US" sz="4000" dirty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4000" dirty="0" err="1">
                <a:latin typeface="Adobe Gothic Std B" pitchFamily="34" charset="-128"/>
                <a:ea typeface="Adobe Gothic Std B" pitchFamily="34" charset="-128"/>
              </a:rPr>
              <a:t>adipisicing</a:t>
            </a:r>
            <a:r>
              <a:rPr lang="en-US" sz="4000" dirty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4000" dirty="0" err="1">
                <a:latin typeface="Adobe Gothic Std B" pitchFamily="34" charset="-128"/>
                <a:ea typeface="Adobe Gothic Std B" pitchFamily="34" charset="-128"/>
              </a:rPr>
              <a:t>elit</a:t>
            </a:r>
            <a:endParaRPr lang="en-US" sz="4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4322117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Adobe Caslon Pro" pitchFamily="18" charset="0"/>
                <a:ea typeface="Adobe Gothic Std B" pitchFamily="34" charset="-128"/>
              </a:rPr>
              <a:t>Lorem </a:t>
            </a:r>
            <a:r>
              <a:rPr lang="da-DK" sz="2400" dirty="0" smtClean="0">
                <a:latin typeface="Adobe Caslon Pro" pitchFamily="18" charset="0"/>
                <a:ea typeface="Adobe Gothic Std B" pitchFamily="34" charset="-128"/>
              </a:rPr>
              <a:t>ipsum dolor sit </a:t>
            </a:r>
            <a:r>
              <a:rPr lang="da-DK" sz="2400" dirty="0">
                <a:latin typeface="Adobe Caslon Pro" pitchFamily="18" charset="0"/>
                <a:ea typeface="Adobe Gothic Std B" pitchFamily="34" charset="-128"/>
              </a:rPr>
              <a:t>amet</a:t>
            </a:r>
            <a:endParaRPr lang="en-US" sz="2400" dirty="0">
              <a:latin typeface="Adobe Caslon Pro" pitchFamily="18" charset="0"/>
              <a:ea typeface="Adobe Gothic Std B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2793" y="751778"/>
            <a:ext cx="1066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9823997"/>
            <a:ext cx="10286999" cy="463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9823997"/>
            <a:ext cx="3429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2021-01-20T10:21:41Z</dcterms:created>
  <dcterms:modified xsi:type="dcterms:W3CDTF">2021-01-20T10:29:28Z</dcterms:modified>
</cp:coreProperties>
</file>