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287000" cy="10287000"/>
  <p:notesSz cx="6858000" cy="9144000"/>
  <p:defaultTextStyle>
    <a:defPPr>
      <a:defRPr lang="en-US"/>
    </a:defPPr>
    <a:lvl1pPr marL="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758" y="-114"/>
      </p:cViewPr>
      <p:guideLst>
        <p:guide orient="horz" pos="324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3195638"/>
            <a:ext cx="8743950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5829300"/>
            <a:ext cx="7200900" cy="26289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9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4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0335" y="619125"/>
            <a:ext cx="2603897" cy="13165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619125"/>
            <a:ext cx="7640241" cy="13165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9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9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6610351"/>
            <a:ext cx="8743950" cy="2043113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4360070"/>
            <a:ext cx="8743950" cy="2250281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78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6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4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9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7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3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8644" y="3600450"/>
            <a:ext cx="5122069" cy="101846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2162" y="3600450"/>
            <a:ext cx="5122069" cy="101846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2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1957"/>
            <a:ext cx="9258300" cy="1714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302670"/>
            <a:ext cx="4545212" cy="959643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3262313"/>
            <a:ext cx="4545212" cy="592693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2302670"/>
            <a:ext cx="4546997" cy="959643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3262313"/>
            <a:ext cx="4546997" cy="592693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1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3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0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09575"/>
            <a:ext cx="3384352" cy="1743075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409576"/>
            <a:ext cx="5750719" cy="8779670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152651"/>
            <a:ext cx="3384352" cy="7036595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4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7200900"/>
            <a:ext cx="6172200" cy="850107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919163"/>
            <a:ext cx="6172200" cy="6172200"/>
          </a:xfrm>
        </p:spPr>
        <p:txBody>
          <a:bodyPr/>
          <a:lstStyle>
            <a:lvl1pPr marL="0" indent="0">
              <a:buNone/>
              <a:defRPr sz="4100"/>
            </a:lvl1pPr>
            <a:lvl2pPr marL="587822" indent="0">
              <a:buNone/>
              <a:defRPr sz="3600"/>
            </a:lvl2pPr>
            <a:lvl3pPr marL="1175644" indent="0">
              <a:buNone/>
              <a:defRPr sz="3100"/>
            </a:lvl3pPr>
            <a:lvl4pPr marL="1763466" indent="0">
              <a:buNone/>
              <a:defRPr sz="2600"/>
            </a:lvl4pPr>
            <a:lvl5pPr marL="2351288" indent="0">
              <a:buNone/>
              <a:defRPr sz="2600"/>
            </a:lvl5pPr>
            <a:lvl6pPr marL="2939110" indent="0">
              <a:buNone/>
              <a:defRPr sz="2600"/>
            </a:lvl6pPr>
            <a:lvl7pPr marL="3526932" indent="0">
              <a:buNone/>
              <a:defRPr sz="2600"/>
            </a:lvl7pPr>
            <a:lvl8pPr marL="4114754" indent="0">
              <a:buNone/>
              <a:defRPr sz="2600"/>
            </a:lvl8pPr>
            <a:lvl9pPr marL="4702576" indent="0">
              <a:buNone/>
              <a:defRPr sz="2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8051007"/>
            <a:ext cx="6172200" cy="1207293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3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0" y="411957"/>
            <a:ext cx="9258300" cy="1714500"/>
          </a:xfrm>
          <a:prstGeom prst="rect">
            <a:avLst/>
          </a:prstGeom>
        </p:spPr>
        <p:txBody>
          <a:bodyPr vert="horz" lIns="117564" tIns="58782" rIns="117564" bIns="5878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400301"/>
            <a:ext cx="9258300" cy="6788945"/>
          </a:xfrm>
          <a:prstGeom prst="rect">
            <a:avLst/>
          </a:prstGeom>
        </p:spPr>
        <p:txBody>
          <a:bodyPr vert="horz" lIns="117564" tIns="58782" rIns="117564" bIns="587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9534526"/>
            <a:ext cx="240030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9534526"/>
            <a:ext cx="325755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9534526"/>
            <a:ext cx="240030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6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5644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0867" indent="-440867" algn="l" defTabSz="117564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5211" indent="-367389" algn="l" defTabSz="1175644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955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377" indent="-293911" algn="l" defTabSz="117564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5199" indent="-293911" algn="l" defTabSz="1175644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3021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843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866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6487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9639300"/>
            <a:ext cx="5763780" cy="4724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883" y="45535"/>
            <a:ext cx="4075885" cy="9677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086" y="2705100"/>
            <a:ext cx="5998313" cy="4191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52500" y="3458737"/>
            <a:ext cx="3352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 err="1" smtClean="0">
                <a:latin typeface="Arial Rounded MT Bold" pitchFamily="34" charset="0"/>
              </a:rPr>
              <a:t>Lorem</a:t>
            </a:r>
            <a:r>
              <a:rPr lang="en-US" i="1" dirty="0" smtClean="0">
                <a:latin typeface="Arial Rounded MT Bold" pitchFamily="34" charset="0"/>
              </a:rPr>
              <a:t> </a:t>
            </a:r>
            <a:r>
              <a:rPr lang="en-US" i="1" dirty="0" err="1" smtClean="0">
                <a:latin typeface="Arial Rounded MT Bold" pitchFamily="34" charset="0"/>
              </a:rPr>
              <a:t>ipsum</a:t>
            </a:r>
            <a:r>
              <a:rPr lang="en-US" i="1" dirty="0" smtClean="0">
                <a:latin typeface="Arial Rounded MT Bold" pitchFamily="34" charset="0"/>
              </a:rPr>
              <a:t> dolor sit </a:t>
            </a:r>
            <a:r>
              <a:rPr lang="en-US" i="1" dirty="0" err="1" smtClean="0">
                <a:latin typeface="Arial Rounded MT Bold" pitchFamily="34" charset="0"/>
              </a:rPr>
              <a:t>amet</a:t>
            </a:r>
            <a:r>
              <a:rPr lang="en-US" i="1" dirty="0" smtClean="0">
                <a:latin typeface="Arial Rounded MT Bold" pitchFamily="34" charset="0"/>
              </a:rPr>
              <a:t>, </a:t>
            </a:r>
            <a:r>
              <a:rPr lang="en-US" i="1" dirty="0" err="1" smtClean="0">
                <a:latin typeface="Arial Rounded MT Bold" pitchFamily="34" charset="0"/>
              </a:rPr>
              <a:t>consectetur</a:t>
            </a:r>
            <a:r>
              <a:rPr lang="en-US" i="1" dirty="0" smtClean="0">
                <a:latin typeface="Arial Rounded MT Bold" pitchFamily="34" charset="0"/>
              </a:rPr>
              <a:t> </a:t>
            </a:r>
            <a:r>
              <a:rPr lang="en-US" i="1" dirty="0" err="1" smtClean="0">
                <a:latin typeface="Arial Rounded MT Bold" pitchFamily="34" charset="0"/>
              </a:rPr>
              <a:t>adipisicing</a:t>
            </a:r>
            <a:r>
              <a:rPr lang="en-US" i="1" dirty="0" smtClean="0">
                <a:latin typeface="Arial Rounded MT Bold" pitchFamily="34" charset="0"/>
              </a:rPr>
              <a:t> </a:t>
            </a:r>
            <a:r>
              <a:rPr lang="en-US" i="1" dirty="0" err="1" smtClean="0">
                <a:latin typeface="Arial Rounded MT Bold" pitchFamily="34" charset="0"/>
              </a:rPr>
              <a:t>elit</a:t>
            </a:r>
            <a:r>
              <a:rPr lang="en-US" i="1" dirty="0" smtClean="0">
                <a:latin typeface="Arial Rounded MT Bold" pitchFamily="34" charset="0"/>
              </a:rPr>
              <a:t>, </a:t>
            </a:r>
            <a:r>
              <a:rPr lang="en-US" i="1" dirty="0" err="1" smtClean="0">
                <a:latin typeface="Arial Rounded MT Bold" pitchFamily="34" charset="0"/>
              </a:rPr>
              <a:t>sed</a:t>
            </a:r>
            <a:r>
              <a:rPr lang="en-US" i="1" dirty="0" smtClean="0">
                <a:latin typeface="Arial Rounded MT Bold" pitchFamily="34" charset="0"/>
              </a:rPr>
              <a:t> do </a:t>
            </a:r>
            <a:r>
              <a:rPr lang="en-US" i="1" dirty="0" err="1" smtClean="0">
                <a:latin typeface="Arial Rounded MT Bold" pitchFamily="34" charset="0"/>
              </a:rPr>
              <a:t>eiusmod</a:t>
            </a:r>
            <a:r>
              <a:rPr lang="en-US" i="1" dirty="0" smtClean="0">
                <a:latin typeface="Arial Rounded MT Bold" pitchFamily="34" charset="0"/>
              </a:rPr>
              <a:t> </a:t>
            </a:r>
            <a:r>
              <a:rPr lang="en-US" i="1" dirty="0" err="1" smtClean="0">
                <a:latin typeface="Arial Rounded MT Bold" pitchFamily="34" charset="0"/>
              </a:rPr>
              <a:t>tempor</a:t>
            </a:r>
            <a:r>
              <a:rPr lang="en-US" i="1" dirty="0" smtClean="0">
                <a:latin typeface="Arial Rounded MT Bold" pitchFamily="34" charset="0"/>
              </a:rPr>
              <a:t> </a:t>
            </a:r>
            <a:r>
              <a:rPr lang="en-US" i="1" dirty="0" err="1" smtClean="0">
                <a:latin typeface="Arial Rounded MT Bold" pitchFamily="34" charset="0"/>
              </a:rPr>
              <a:t>incididunt</a:t>
            </a:r>
            <a:r>
              <a:rPr lang="en-US" i="1" dirty="0" smtClean="0">
                <a:latin typeface="Arial Rounded MT Bold" pitchFamily="34" charset="0"/>
              </a:rPr>
              <a:t> </a:t>
            </a:r>
            <a:r>
              <a:rPr lang="en-US" i="1" dirty="0" err="1" smtClean="0">
                <a:latin typeface="Arial Rounded MT Bold" pitchFamily="34" charset="0"/>
              </a:rPr>
              <a:t>ut</a:t>
            </a:r>
            <a:r>
              <a:rPr lang="en-US" i="1" dirty="0" smtClean="0">
                <a:latin typeface="Arial Rounded MT Bold" pitchFamily="34" charset="0"/>
              </a:rPr>
              <a:t> </a:t>
            </a:r>
            <a:r>
              <a:rPr lang="en-US" i="1" dirty="0" err="1" smtClean="0">
                <a:latin typeface="Arial Rounded MT Bold" pitchFamily="34" charset="0"/>
              </a:rPr>
              <a:t>labore</a:t>
            </a:r>
            <a:r>
              <a:rPr lang="en-US" i="1" dirty="0" smtClean="0">
                <a:latin typeface="Arial Rounded MT Bold" pitchFamily="34" charset="0"/>
              </a:rPr>
              <a:t> et </a:t>
            </a:r>
            <a:r>
              <a:rPr lang="en-US" i="1" dirty="0" err="1" smtClean="0">
                <a:latin typeface="Arial Rounded MT Bold" pitchFamily="34" charset="0"/>
              </a:rPr>
              <a:t>dolore</a:t>
            </a:r>
            <a:r>
              <a:rPr lang="en-US" i="1" dirty="0" smtClean="0">
                <a:latin typeface="Arial Rounded MT Bold" pitchFamily="34" charset="0"/>
              </a:rPr>
              <a:t> magna </a:t>
            </a:r>
            <a:r>
              <a:rPr lang="en-US" i="1" dirty="0" err="1" smtClean="0">
                <a:latin typeface="Arial Rounded MT Bold" pitchFamily="34" charset="0"/>
              </a:rPr>
              <a:t>aliqua</a:t>
            </a:r>
            <a:r>
              <a:rPr lang="en-US" i="1" dirty="0" smtClean="0">
                <a:latin typeface="Arial Rounded MT Bold" pitchFamily="34" charset="0"/>
              </a:rPr>
              <a:t>. </a:t>
            </a:r>
            <a:endParaRPr lang="en-US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97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</cp:revision>
  <dcterms:created xsi:type="dcterms:W3CDTF">2020-12-22T09:52:06Z</dcterms:created>
  <dcterms:modified xsi:type="dcterms:W3CDTF">2020-12-22T11:01:47Z</dcterms:modified>
</cp:coreProperties>
</file>