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-1632" y="-120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16C52CFF-6913-4AC6-8E4A-542E8265C7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870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B16E-DD25-4F1B-B132-CFBE8A5543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087D-0A5C-483F-9BCC-80ADD9670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5" b="20349"/>
          <a:stretch/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D2E63C-2D51-4B04-961B-5FAE1B0C6F3D}"/>
              </a:ext>
            </a:extLst>
          </p:cNvPr>
          <p:cNvSpPr/>
          <p:nvPr/>
        </p:nvSpPr>
        <p:spPr>
          <a:xfrm>
            <a:off x="0" y="0"/>
            <a:ext cx="5143500" cy="10287000"/>
          </a:xfrm>
          <a:prstGeom prst="rect">
            <a:avLst/>
          </a:prstGeom>
          <a:gradFill>
            <a:gsLst>
              <a:gs pos="60167">
                <a:srgbClr val="A95759">
                  <a:alpha val="60000"/>
                </a:srgbClr>
              </a:gs>
              <a:gs pos="40000">
                <a:srgbClr val="A95759">
                  <a:alpha val="40000"/>
                </a:srgbClr>
              </a:gs>
              <a:gs pos="0">
                <a:srgbClr val="A95759">
                  <a:alpha val="0"/>
                </a:srgbClr>
              </a:gs>
              <a:gs pos="20000">
                <a:srgbClr val="A95759">
                  <a:alpha val="20000"/>
                </a:srgbClr>
              </a:gs>
              <a:gs pos="80000">
                <a:srgbClr val="A95759">
                  <a:alpha val="80000"/>
                </a:srgbClr>
              </a:gs>
              <a:gs pos="100000">
                <a:srgbClr val="A957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770232-02FA-4967-AD6B-4FCB9BABC3F6}"/>
              </a:ext>
            </a:extLst>
          </p:cNvPr>
          <p:cNvSpPr/>
          <p:nvPr/>
        </p:nvSpPr>
        <p:spPr>
          <a:xfrm>
            <a:off x="5143500" y="5143501"/>
            <a:ext cx="51435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2E8CC2-028D-47FF-8151-52B94FF29A31}"/>
              </a:ext>
            </a:extLst>
          </p:cNvPr>
          <p:cNvSpPr/>
          <p:nvPr/>
        </p:nvSpPr>
        <p:spPr>
          <a:xfrm>
            <a:off x="1493342" y="1718354"/>
            <a:ext cx="2349747" cy="71214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NAMA</a:t>
            </a:r>
            <a:endParaRPr lang="en-US" sz="6600" b="1" cap="none" spc="0" dirty="0">
              <a:ln w="0"/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2B9678C-3D09-420D-B004-C8C046403CF5}"/>
              </a:ext>
            </a:extLst>
          </p:cNvPr>
          <p:cNvSpPr/>
          <p:nvPr/>
        </p:nvSpPr>
        <p:spPr>
          <a:xfrm>
            <a:off x="1500785" y="2712555"/>
            <a:ext cx="2349747" cy="71214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bg1"/>
                </a:solidFill>
                <a:latin typeface="Impact" panose="020B0806030902050204" pitchFamily="34" charset="0"/>
              </a:rPr>
              <a:t>MENU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38E9037-729E-46B9-8260-52FFA4EC9B4C}"/>
              </a:ext>
            </a:extLst>
          </p:cNvPr>
          <p:cNvCxnSpPr/>
          <p:nvPr/>
        </p:nvCxnSpPr>
        <p:spPr>
          <a:xfrm>
            <a:off x="893619" y="4717473"/>
            <a:ext cx="35329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10C68C-F51D-474F-910C-78F2F6CE49EF}"/>
              </a:ext>
            </a:extLst>
          </p:cNvPr>
          <p:cNvSpPr txBox="1"/>
          <p:nvPr/>
        </p:nvSpPr>
        <p:spPr>
          <a:xfrm>
            <a:off x="771291" y="5711674"/>
            <a:ext cx="3639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Raleway Black" panose="020B0A03030101060003" pitchFamily="34" charset="0"/>
              </a:rPr>
              <a:t>DESKRIPSI PRODUK</a:t>
            </a:r>
            <a:endParaRPr lang="en-ID" sz="1600" b="1" spc="300" dirty="0">
              <a:solidFill>
                <a:schemeClr val="bg1"/>
              </a:solidFill>
              <a:latin typeface="Raleway Black" panose="020B0A030301010600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4E6F6F-9A2A-495E-BE33-7F0F07B6ECD8}"/>
              </a:ext>
            </a:extLst>
          </p:cNvPr>
          <p:cNvSpPr txBox="1"/>
          <p:nvPr/>
        </p:nvSpPr>
        <p:spPr>
          <a:xfrm>
            <a:off x="461999" y="6209851"/>
            <a:ext cx="4257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sed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r>
              <a:rPr lang="en-US" dirty="0">
                <a:solidFill>
                  <a:schemeClr val="bg1"/>
                </a:solidFill>
              </a:rPr>
              <a:t> et dolore magna </a:t>
            </a:r>
            <a:r>
              <a:rPr lang="en-US" dirty="0" err="1">
                <a:solidFill>
                  <a:schemeClr val="bg1"/>
                </a:solidFill>
              </a:rPr>
              <a:t>aliqua</a:t>
            </a:r>
            <a:r>
              <a:rPr lang="en-US" dirty="0">
                <a:solidFill>
                  <a:schemeClr val="bg1"/>
                </a:solidFill>
              </a:rPr>
              <a:t>. Ut </a:t>
            </a:r>
            <a:r>
              <a:rPr lang="en-US" dirty="0" err="1">
                <a:solidFill>
                  <a:schemeClr val="bg1"/>
                </a:solidFill>
              </a:rPr>
              <a:t>enim</a:t>
            </a:r>
            <a:r>
              <a:rPr lang="en-US" dirty="0">
                <a:solidFill>
                  <a:schemeClr val="bg1"/>
                </a:solidFill>
              </a:rPr>
              <a:t> ad minim </a:t>
            </a:r>
            <a:r>
              <a:rPr lang="en-US" dirty="0" err="1">
                <a:solidFill>
                  <a:schemeClr val="bg1"/>
                </a:solidFill>
              </a:rPr>
              <a:t>veniam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nostrud</a:t>
            </a:r>
            <a:r>
              <a:rPr lang="en-US" dirty="0">
                <a:solidFill>
                  <a:schemeClr val="bg1"/>
                </a:solidFill>
              </a:rPr>
              <a:t> exercitation </a:t>
            </a:r>
            <a:r>
              <a:rPr lang="en-US" dirty="0" err="1">
                <a:solidFill>
                  <a:schemeClr val="bg1"/>
                </a:solidFill>
              </a:rPr>
              <a:t>ullamco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laboris</a:t>
            </a:r>
            <a:r>
              <a:rPr lang="en-US" dirty="0">
                <a:solidFill>
                  <a:schemeClr val="bg1"/>
                </a:solidFill>
              </a:rPr>
              <a:t> nisi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0AF9EFD4-8191-4586-AFB8-0E16A32FA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362348" y="8722814"/>
            <a:ext cx="365760" cy="36576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4D7A1B19-BAF2-497B-8047-12EA913D8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77584" y="8739640"/>
            <a:ext cx="365760" cy="3657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4BC0E80E-F3EC-4D08-A469-9360A0F61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62348" y="9173224"/>
            <a:ext cx="365760" cy="36576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0F8CB92E-A5FE-4179-A55B-12928422BA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77584" y="9192363"/>
            <a:ext cx="365760" cy="365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98F6A6E-E873-4248-9ECF-46ADE5059A57}"/>
              </a:ext>
            </a:extLst>
          </p:cNvPr>
          <p:cNvSpPr txBox="1"/>
          <p:nvPr/>
        </p:nvSpPr>
        <p:spPr>
          <a:xfrm>
            <a:off x="774187" y="8709079"/>
            <a:ext cx="17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2288786-C724-4891-BB83-809B31AEB3DA}"/>
              </a:ext>
            </a:extLst>
          </p:cNvPr>
          <p:cNvSpPr txBox="1"/>
          <p:nvPr/>
        </p:nvSpPr>
        <p:spPr>
          <a:xfrm>
            <a:off x="806183" y="9195859"/>
            <a:ext cx="16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3160A1-21B7-4968-8B41-24F3E3AF9D5B}"/>
              </a:ext>
            </a:extLst>
          </p:cNvPr>
          <p:cNvSpPr txBox="1"/>
          <p:nvPr/>
        </p:nvSpPr>
        <p:spPr>
          <a:xfrm>
            <a:off x="2622247" y="9195859"/>
            <a:ext cx="16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1BBC570-6A2C-445B-9825-F42A41E95EED}"/>
              </a:ext>
            </a:extLst>
          </p:cNvPr>
          <p:cNvSpPr txBox="1"/>
          <p:nvPr/>
        </p:nvSpPr>
        <p:spPr>
          <a:xfrm>
            <a:off x="2622247" y="8722814"/>
            <a:ext cx="16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0B37EA-DF37-4AEF-A686-4E28B00754CC}"/>
              </a:ext>
            </a:extLst>
          </p:cNvPr>
          <p:cNvSpPr txBox="1"/>
          <p:nvPr/>
        </p:nvSpPr>
        <p:spPr>
          <a:xfrm>
            <a:off x="742481" y="9682639"/>
            <a:ext cx="323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 smtClean="0">
                <a:solidFill>
                  <a:schemeClr val="bg1"/>
                </a:solidFill>
              </a:rPr>
              <a:t>WWW.HIJRAH ACADEMY.COM</a:t>
            </a:r>
            <a:endParaRPr lang="en-ID" sz="1400" spc="3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2E89FA1-12C9-4710-89A5-C900721F4C95}"/>
              </a:ext>
            </a:extLst>
          </p:cNvPr>
          <p:cNvSpPr/>
          <p:nvPr/>
        </p:nvSpPr>
        <p:spPr>
          <a:xfrm>
            <a:off x="6221689" y="6818775"/>
            <a:ext cx="2987121" cy="71214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A95759"/>
                </a:solidFill>
                <a:latin typeface="Impact" panose="020B0806030902050204" pitchFamily="34" charset="0"/>
              </a:rPr>
              <a:t>PROMO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510EE8C-9B46-44DF-8CC6-C71DB5D58ACD}"/>
              </a:ext>
            </a:extLst>
          </p:cNvPr>
          <p:cNvSpPr/>
          <p:nvPr/>
        </p:nvSpPr>
        <p:spPr>
          <a:xfrm>
            <a:off x="6221689" y="7687179"/>
            <a:ext cx="2987121" cy="71214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A95759"/>
                </a:solidFill>
                <a:latin typeface="Impact" panose="020B0806030902050204" pitchFamily="34" charset="0"/>
              </a:rPr>
              <a:t>DISKON</a:t>
            </a:r>
          </a:p>
        </p:txBody>
      </p:sp>
    </p:spTree>
    <p:extLst>
      <p:ext uri="{BB962C8B-B14F-4D97-AF65-F5344CB8AC3E}">
        <p14:creationId xmlns:p14="http://schemas.microsoft.com/office/powerpoint/2010/main" val="302795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Ragil Ramadhan</dc:creator>
  <cp:lastModifiedBy>User</cp:lastModifiedBy>
  <cp:revision>2</cp:revision>
  <dcterms:created xsi:type="dcterms:W3CDTF">2019-10-02T23:06:41Z</dcterms:created>
  <dcterms:modified xsi:type="dcterms:W3CDTF">2020-12-23T01:35:02Z</dcterms:modified>
</cp:coreProperties>
</file>