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80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xmlns="" id="{184031F4-76E5-4A62-B094-33B8C061BB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542" y="833003"/>
            <a:ext cx="8389915" cy="6315941"/>
          </a:xfrm>
          <a:custGeom>
            <a:avLst/>
            <a:gdLst>
              <a:gd name="connsiteX0" fmla="*/ 0 w 6878782"/>
              <a:gd name="connsiteY0" fmla="*/ 0 h 4769428"/>
              <a:gd name="connsiteX1" fmla="*/ 6878782 w 6878782"/>
              <a:gd name="connsiteY1" fmla="*/ 0 h 4769428"/>
              <a:gd name="connsiteX2" fmla="*/ 6878782 w 6878782"/>
              <a:gd name="connsiteY2" fmla="*/ 4769428 h 4769428"/>
              <a:gd name="connsiteX3" fmla="*/ 0 w 6878782"/>
              <a:gd name="connsiteY3" fmla="*/ 4769428 h 47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782" h="4769428">
                <a:moveTo>
                  <a:pt x="0" y="0"/>
                </a:moveTo>
                <a:lnTo>
                  <a:pt x="6878782" y="0"/>
                </a:lnTo>
                <a:lnTo>
                  <a:pt x="6878782" y="4769428"/>
                </a:lnTo>
                <a:lnTo>
                  <a:pt x="0" y="4769428"/>
                </a:lnTo>
                <a:close/>
              </a:path>
            </a:pathLst>
          </a:custGeom>
          <a:ln w="1905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321B-57DC-4E6C-A36D-1BEF7E6386C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1723-A0E9-46D8-AAA7-4D07D416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886"/>
          <a:stretch>
            <a:fillRect/>
          </a:stretch>
        </p:blipFill>
        <p:spPr/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xmlns="" id="{EC7FA1F8-FFC9-40AD-97F1-D17DA3CD784B}"/>
              </a:ext>
            </a:extLst>
          </p:cNvPr>
          <p:cNvSpPr/>
          <p:nvPr/>
        </p:nvSpPr>
        <p:spPr>
          <a:xfrm rot="11368676">
            <a:off x="6918649" y="-291789"/>
            <a:ext cx="2958149" cy="5227413"/>
          </a:xfrm>
          <a:custGeom>
            <a:avLst/>
            <a:gdLst>
              <a:gd name="connsiteX0" fmla="*/ 1392166 w 1408566"/>
              <a:gd name="connsiteY0" fmla="*/ 1376216 h 2489111"/>
              <a:gd name="connsiteX1" fmla="*/ 1170268 w 1408566"/>
              <a:gd name="connsiteY1" fmla="*/ 1329907 h 2489111"/>
              <a:gd name="connsiteX2" fmla="*/ 1081509 w 1408566"/>
              <a:gd name="connsiteY2" fmla="*/ 1385864 h 2489111"/>
              <a:gd name="connsiteX3" fmla="*/ 1040989 w 1408566"/>
              <a:gd name="connsiteY3" fmla="*/ 1468834 h 2489111"/>
              <a:gd name="connsiteX4" fmla="*/ 1039059 w 1408566"/>
              <a:gd name="connsiteY4" fmla="*/ 1472693 h 2489111"/>
              <a:gd name="connsiteX5" fmla="*/ 932934 w 1408566"/>
              <a:gd name="connsiteY5" fmla="*/ 1530580 h 2489111"/>
              <a:gd name="connsiteX6" fmla="*/ 830668 w 1408566"/>
              <a:gd name="connsiteY6" fmla="*/ 1632845 h 2489111"/>
              <a:gd name="connsiteX7" fmla="*/ 749628 w 1408566"/>
              <a:gd name="connsiteY7" fmla="*/ 1756336 h 2489111"/>
              <a:gd name="connsiteX8" fmla="*/ 699459 w 1408566"/>
              <a:gd name="connsiteY8" fmla="*/ 1818082 h 2489111"/>
              <a:gd name="connsiteX9" fmla="*/ 639644 w 1408566"/>
              <a:gd name="connsiteY9" fmla="*/ 1870179 h 2489111"/>
              <a:gd name="connsiteX10" fmla="*/ 641573 w 1408566"/>
              <a:gd name="connsiteY10" fmla="*/ 1862461 h 2489111"/>
              <a:gd name="connsiteX11" fmla="*/ 726473 w 1408566"/>
              <a:gd name="connsiteY11" fmla="*/ 1607761 h 2489111"/>
              <a:gd name="connsiteX12" fmla="*/ 813303 w 1408566"/>
              <a:gd name="connsiteY12" fmla="*/ 1370427 h 2489111"/>
              <a:gd name="connsiteX13" fmla="*/ 851893 w 1408566"/>
              <a:gd name="connsiteY13" fmla="*/ 1237289 h 2489111"/>
              <a:gd name="connsiteX14" fmla="*/ 869259 w 1408566"/>
              <a:gd name="connsiteY14" fmla="*/ 1187121 h 2489111"/>
              <a:gd name="connsiteX15" fmla="*/ 917498 w 1408566"/>
              <a:gd name="connsiteY15" fmla="*/ 1343414 h 2489111"/>
              <a:gd name="connsiteX16" fmla="*/ 929075 w 1408566"/>
              <a:gd name="connsiteY16" fmla="*/ 1341484 h 2489111"/>
              <a:gd name="connsiteX17" fmla="*/ 894343 w 1408566"/>
              <a:gd name="connsiteY17" fmla="*/ 1165896 h 2489111"/>
              <a:gd name="connsiteX18" fmla="*/ 983102 w 1408566"/>
              <a:gd name="connsiteY18" fmla="*/ 1254655 h 2489111"/>
              <a:gd name="connsiteX19" fmla="*/ 1056425 w 1408566"/>
              <a:gd name="connsiteY19" fmla="*/ 1262373 h 2489111"/>
              <a:gd name="connsiteX20" fmla="*/ 1110452 w 1408566"/>
              <a:gd name="connsiteY20" fmla="*/ 1250796 h 2489111"/>
              <a:gd name="connsiteX21" fmla="*/ 1191493 w 1408566"/>
              <a:gd name="connsiteY21" fmla="*/ 1250796 h 2489111"/>
              <a:gd name="connsiteX22" fmla="*/ 1197282 w 1408566"/>
              <a:gd name="connsiteY22" fmla="*/ 1243078 h 2489111"/>
              <a:gd name="connsiteX23" fmla="*/ 1139395 w 1408566"/>
              <a:gd name="connsiteY23" fmla="*/ 1216064 h 2489111"/>
              <a:gd name="connsiteX24" fmla="*/ 1035200 w 1408566"/>
              <a:gd name="connsiteY24" fmla="*/ 1214135 h 2489111"/>
              <a:gd name="connsiteX25" fmla="*/ 959948 w 1408566"/>
              <a:gd name="connsiteY25" fmla="*/ 1158178 h 2489111"/>
              <a:gd name="connsiteX26" fmla="*/ 896273 w 1408566"/>
              <a:gd name="connsiteY26" fmla="*/ 1129235 h 2489111"/>
              <a:gd name="connsiteX27" fmla="*/ 911709 w 1408566"/>
              <a:gd name="connsiteY27" fmla="*/ 1106080 h 2489111"/>
              <a:gd name="connsiteX28" fmla="*/ 1112382 w 1408566"/>
              <a:gd name="connsiteY28" fmla="*/ 1136953 h 2489111"/>
              <a:gd name="connsiteX29" fmla="*/ 1193423 w 1408566"/>
              <a:gd name="connsiteY29" fmla="*/ 1079066 h 2489111"/>
              <a:gd name="connsiteX30" fmla="*/ 1247450 w 1408566"/>
              <a:gd name="connsiteY30" fmla="*/ 1015391 h 2489111"/>
              <a:gd name="connsiteX31" fmla="*/ 1237802 w 1408566"/>
              <a:gd name="connsiteY31" fmla="*/ 974871 h 2489111"/>
              <a:gd name="connsiteX32" fmla="*/ 1239732 w 1408566"/>
              <a:gd name="connsiteY32" fmla="*/ 967153 h 2489111"/>
              <a:gd name="connsiteX33" fmla="*/ 1241661 w 1408566"/>
              <a:gd name="connsiteY33" fmla="*/ 963294 h 2489111"/>
              <a:gd name="connsiteX34" fmla="*/ 1274463 w 1408566"/>
              <a:gd name="connsiteY34" fmla="*/ 926632 h 2489111"/>
              <a:gd name="connsiteX35" fmla="*/ 1311125 w 1408566"/>
              <a:gd name="connsiteY35" fmla="*/ 845592 h 2489111"/>
              <a:gd name="connsiteX36" fmla="*/ 1264816 w 1408566"/>
              <a:gd name="connsiteY36" fmla="*/ 727890 h 2489111"/>
              <a:gd name="connsiteX37" fmla="*/ 1218507 w 1408566"/>
              <a:gd name="connsiteY37" fmla="*/ 724030 h 2489111"/>
              <a:gd name="connsiteX38" fmla="*/ 1179916 w 1408566"/>
              <a:gd name="connsiteY38" fmla="*/ 683510 h 2489111"/>
              <a:gd name="connsiteX39" fmla="*/ 1127818 w 1408566"/>
              <a:gd name="connsiteY39" fmla="*/ 625624 h 2489111"/>
              <a:gd name="connsiteX40" fmla="*/ 1054495 w 1408566"/>
              <a:gd name="connsiteY40" fmla="*/ 614046 h 2489111"/>
              <a:gd name="connsiteX41" fmla="*/ 1010116 w 1408566"/>
              <a:gd name="connsiteY41" fmla="*/ 627553 h 2489111"/>
              <a:gd name="connsiteX42" fmla="*/ 994680 w 1408566"/>
              <a:gd name="connsiteY42" fmla="*/ 637201 h 2489111"/>
              <a:gd name="connsiteX43" fmla="*/ 952230 w 1408566"/>
              <a:gd name="connsiteY43" fmla="*/ 642990 h 2489111"/>
              <a:gd name="connsiteX44" fmla="*/ 876977 w 1408566"/>
              <a:gd name="connsiteY44" fmla="*/ 664215 h 2489111"/>
              <a:gd name="connsiteX45" fmla="*/ 849964 w 1408566"/>
              <a:gd name="connsiteY45" fmla="*/ 685440 h 2489111"/>
              <a:gd name="connsiteX46" fmla="*/ 784359 w 1408566"/>
              <a:gd name="connsiteY46" fmla="*/ 716312 h 2489111"/>
              <a:gd name="connsiteX47" fmla="*/ 738050 w 1408566"/>
              <a:gd name="connsiteY47" fmla="*/ 704735 h 2489111"/>
              <a:gd name="connsiteX48" fmla="*/ 687882 w 1408566"/>
              <a:gd name="connsiteY48" fmla="*/ 770339 h 2489111"/>
              <a:gd name="connsiteX49" fmla="*/ 676305 w 1408566"/>
              <a:gd name="connsiteY49" fmla="*/ 880323 h 2489111"/>
              <a:gd name="connsiteX50" fmla="*/ 709107 w 1408566"/>
              <a:gd name="connsiteY50" fmla="*/ 971012 h 2489111"/>
              <a:gd name="connsiteX51" fmla="*/ 795937 w 1408566"/>
              <a:gd name="connsiteY51" fmla="*/ 1042405 h 2489111"/>
              <a:gd name="connsiteX52" fmla="*/ 834527 w 1408566"/>
              <a:gd name="connsiteY52" fmla="*/ 1057841 h 2489111"/>
              <a:gd name="connsiteX53" fmla="*/ 834527 w 1408566"/>
              <a:gd name="connsiteY53" fmla="*/ 1057841 h 2489111"/>
              <a:gd name="connsiteX54" fmla="*/ 840316 w 1408566"/>
              <a:gd name="connsiteY54" fmla="*/ 1059771 h 2489111"/>
              <a:gd name="connsiteX55" fmla="*/ 853823 w 1408566"/>
              <a:gd name="connsiteY55" fmla="*/ 1065560 h 2489111"/>
              <a:gd name="connsiteX56" fmla="*/ 905921 w 1408566"/>
              <a:gd name="connsiteY56" fmla="*/ 1098362 h 2489111"/>
              <a:gd name="connsiteX57" fmla="*/ 888555 w 1408566"/>
              <a:gd name="connsiteY57" fmla="*/ 1123446 h 2489111"/>
              <a:gd name="connsiteX58" fmla="*/ 834527 w 1408566"/>
              <a:gd name="connsiteY58" fmla="*/ 1113798 h 2489111"/>
              <a:gd name="connsiteX59" fmla="*/ 726473 w 1408566"/>
              <a:gd name="connsiteY59" fmla="*/ 1079066 h 2489111"/>
              <a:gd name="connsiteX60" fmla="*/ 716825 w 1408566"/>
              <a:gd name="connsiteY60" fmla="*/ 1082925 h 2489111"/>
              <a:gd name="connsiteX61" fmla="*/ 778571 w 1408566"/>
              <a:gd name="connsiteY61" fmla="*/ 1175544 h 2489111"/>
              <a:gd name="connsiteX62" fmla="*/ 826809 w 1408566"/>
              <a:gd name="connsiteY62" fmla="*/ 1185191 h 2489111"/>
              <a:gd name="connsiteX63" fmla="*/ 867330 w 1408566"/>
              <a:gd name="connsiteY63" fmla="*/ 1165896 h 2489111"/>
              <a:gd name="connsiteX64" fmla="*/ 851893 w 1408566"/>
              <a:gd name="connsiteY64" fmla="*/ 1204487 h 2489111"/>
              <a:gd name="connsiteX65" fmla="*/ 809443 w 1408566"/>
              <a:gd name="connsiteY65" fmla="*/ 1337625 h 2489111"/>
              <a:gd name="connsiteX66" fmla="*/ 732262 w 1408566"/>
              <a:gd name="connsiteY66" fmla="*/ 1580748 h 2489111"/>
              <a:gd name="connsiteX67" fmla="*/ 739980 w 1408566"/>
              <a:gd name="connsiteY67" fmla="*/ 1540227 h 2489111"/>
              <a:gd name="connsiteX68" fmla="*/ 668587 w 1408566"/>
              <a:gd name="connsiteY68" fmla="*/ 955576 h 2489111"/>
              <a:gd name="connsiteX69" fmla="*/ 635785 w 1408566"/>
              <a:gd name="connsiteY69" fmla="*/ 681580 h 2489111"/>
              <a:gd name="connsiteX70" fmla="*/ 641573 w 1408566"/>
              <a:gd name="connsiteY70" fmla="*/ 533006 h 2489111"/>
              <a:gd name="connsiteX71" fmla="*/ 672446 w 1408566"/>
              <a:gd name="connsiteY71" fmla="*/ 575456 h 2489111"/>
              <a:gd name="connsiteX72" fmla="*/ 714896 w 1408566"/>
              <a:gd name="connsiteY72" fmla="*/ 585103 h 2489111"/>
              <a:gd name="connsiteX73" fmla="*/ 799796 w 1408566"/>
              <a:gd name="connsiteY73" fmla="*/ 614046 h 2489111"/>
              <a:gd name="connsiteX74" fmla="*/ 807514 w 1408566"/>
              <a:gd name="connsiteY74" fmla="*/ 606328 h 2489111"/>
              <a:gd name="connsiteX75" fmla="*/ 666657 w 1408566"/>
              <a:gd name="connsiteY75" fmla="*/ 477049 h 2489111"/>
              <a:gd name="connsiteX76" fmla="*/ 738050 w 1408566"/>
              <a:gd name="connsiteY76" fmla="*/ 401797 h 2489111"/>
              <a:gd name="connsiteX77" fmla="*/ 728403 w 1408566"/>
              <a:gd name="connsiteY77" fmla="*/ 397938 h 2489111"/>
              <a:gd name="connsiteX78" fmla="*/ 722614 w 1408566"/>
              <a:gd name="connsiteY78" fmla="*/ 401797 h 2489111"/>
              <a:gd name="connsiteX79" fmla="*/ 755416 w 1408566"/>
              <a:gd name="connsiteY79" fmla="*/ 326544 h 2489111"/>
              <a:gd name="connsiteX80" fmla="*/ 757346 w 1408566"/>
              <a:gd name="connsiteY80" fmla="*/ 324615 h 2489111"/>
              <a:gd name="connsiteX81" fmla="*/ 757346 w 1408566"/>
              <a:gd name="connsiteY81" fmla="*/ 318826 h 2489111"/>
              <a:gd name="connsiteX82" fmla="*/ 770853 w 1408566"/>
              <a:gd name="connsiteY82" fmla="*/ 286024 h 2489111"/>
              <a:gd name="connsiteX83" fmla="*/ 772782 w 1408566"/>
              <a:gd name="connsiteY83" fmla="*/ 189547 h 2489111"/>
              <a:gd name="connsiteX84" fmla="*/ 712966 w 1408566"/>
              <a:gd name="connsiteY84" fmla="*/ 100788 h 2489111"/>
              <a:gd name="connsiteX85" fmla="*/ 653150 w 1408566"/>
              <a:gd name="connsiteY85" fmla="*/ 15888 h 2489111"/>
              <a:gd name="connsiteX86" fmla="*/ 572110 w 1408566"/>
              <a:gd name="connsiteY86" fmla="*/ 4311 h 2489111"/>
              <a:gd name="connsiteX87" fmla="*/ 527730 w 1408566"/>
              <a:gd name="connsiteY87" fmla="*/ 33254 h 2489111"/>
              <a:gd name="connsiteX88" fmla="*/ 523871 w 1408566"/>
              <a:gd name="connsiteY88" fmla="*/ 35183 h 2489111"/>
              <a:gd name="connsiteX89" fmla="*/ 520012 w 1408566"/>
              <a:gd name="connsiteY89" fmla="*/ 42902 h 2489111"/>
              <a:gd name="connsiteX90" fmla="*/ 500716 w 1408566"/>
              <a:gd name="connsiteY90" fmla="*/ 69915 h 2489111"/>
              <a:gd name="connsiteX91" fmla="*/ 456337 w 1408566"/>
              <a:gd name="connsiteY91" fmla="*/ 168322 h 2489111"/>
              <a:gd name="connsiteX92" fmla="*/ 460196 w 1408566"/>
              <a:gd name="connsiteY92" fmla="*/ 293742 h 2489111"/>
              <a:gd name="connsiteX93" fmla="*/ 404239 w 1408566"/>
              <a:gd name="connsiteY93" fmla="*/ 239715 h 2489111"/>
              <a:gd name="connsiteX94" fmla="*/ 394592 w 1408566"/>
              <a:gd name="connsiteY94" fmla="*/ 245504 h 2489111"/>
              <a:gd name="connsiteX95" fmla="*/ 452478 w 1408566"/>
              <a:gd name="connsiteY95" fmla="*/ 345840 h 2489111"/>
              <a:gd name="connsiteX96" fmla="*/ 481421 w 1408566"/>
              <a:gd name="connsiteY96" fmla="*/ 428810 h 2489111"/>
              <a:gd name="connsiteX97" fmla="*/ 620348 w 1408566"/>
              <a:gd name="connsiteY97" fmla="*/ 477049 h 2489111"/>
              <a:gd name="connsiteX98" fmla="*/ 620348 w 1408566"/>
              <a:gd name="connsiteY98" fmla="*/ 480908 h 2489111"/>
              <a:gd name="connsiteX99" fmla="*/ 620348 w 1408566"/>
              <a:gd name="connsiteY99" fmla="*/ 480908 h 2489111"/>
              <a:gd name="connsiteX100" fmla="*/ 622278 w 1408566"/>
              <a:gd name="connsiteY100" fmla="*/ 490556 h 2489111"/>
              <a:gd name="connsiteX101" fmla="*/ 454407 w 1408566"/>
              <a:gd name="connsiteY101" fmla="*/ 588962 h 2489111"/>
              <a:gd name="connsiteX102" fmla="*/ 462126 w 1408566"/>
              <a:gd name="connsiteY102" fmla="*/ 594751 h 2489111"/>
              <a:gd name="connsiteX103" fmla="*/ 518082 w 1408566"/>
              <a:gd name="connsiteY103" fmla="*/ 571596 h 2489111"/>
              <a:gd name="connsiteX104" fmla="*/ 568251 w 1408566"/>
              <a:gd name="connsiteY104" fmla="*/ 561949 h 2489111"/>
              <a:gd name="connsiteX105" fmla="*/ 622278 w 1408566"/>
              <a:gd name="connsiteY105" fmla="*/ 513710 h 2489111"/>
              <a:gd name="connsiteX106" fmla="*/ 614560 w 1408566"/>
              <a:gd name="connsiteY106" fmla="*/ 695087 h 2489111"/>
              <a:gd name="connsiteX107" fmla="*/ 633855 w 1408566"/>
              <a:gd name="connsiteY107" fmla="*/ 901548 h 2489111"/>
              <a:gd name="connsiteX108" fmla="*/ 685953 w 1408566"/>
              <a:gd name="connsiteY108" fmla="*/ 1173614 h 2489111"/>
              <a:gd name="connsiteX109" fmla="*/ 714896 w 1408566"/>
              <a:gd name="connsiteY109" fmla="*/ 1316400 h 2489111"/>
              <a:gd name="connsiteX110" fmla="*/ 570180 w 1408566"/>
              <a:gd name="connsiteY110" fmla="*/ 1063630 h 2489111"/>
              <a:gd name="connsiteX111" fmla="*/ 487210 w 1408566"/>
              <a:gd name="connsiteY111" fmla="*/ 816648 h 2489111"/>
              <a:gd name="connsiteX112" fmla="*/ 361789 w 1408566"/>
              <a:gd name="connsiteY112" fmla="*/ 704735 h 2489111"/>
              <a:gd name="connsiteX113" fmla="*/ 230580 w 1408566"/>
              <a:gd name="connsiteY113" fmla="*/ 673862 h 2489111"/>
              <a:gd name="connsiteX114" fmla="*/ 153399 w 1408566"/>
              <a:gd name="connsiteY114" fmla="*/ 681580 h 2489111"/>
              <a:gd name="connsiteX115" fmla="*/ 151469 w 1408566"/>
              <a:gd name="connsiteY115" fmla="*/ 739467 h 2489111"/>
              <a:gd name="connsiteX116" fmla="*/ 155328 w 1408566"/>
              <a:gd name="connsiteY116" fmla="*/ 754903 h 2489111"/>
              <a:gd name="connsiteX117" fmla="*/ 155328 w 1408566"/>
              <a:gd name="connsiteY117" fmla="*/ 756833 h 2489111"/>
              <a:gd name="connsiteX118" fmla="*/ 155328 w 1408566"/>
              <a:gd name="connsiteY118" fmla="*/ 758762 h 2489111"/>
              <a:gd name="connsiteX119" fmla="*/ 141821 w 1408566"/>
              <a:gd name="connsiteY119" fmla="*/ 801212 h 2489111"/>
              <a:gd name="connsiteX120" fmla="*/ 139892 w 1408566"/>
              <a:gd name="connsiteY120" fmla="*/ 830155 h 2489111"/>
              <a:gd name="connsiteX121" fmla="*/ 186201 w 1408566"/>
              <a:gd name="connsiteY121" fmla="*/ 913126 h 2489111"/>
              <a:gd name="connsiteX122" fmla="*/ 249876 w 1408566"/>
              <a:gd name="connsiteY122" fmla="*/ 984519 h 2489111"/>
              <a:gd name="connsiteX123" fmla="*/ 462126 w 1408566"/>
              <a:gd name="connsiteY123" fmla="*/ 1034687 h 2489111"/>
              <a:gd name="connsiteX124" fmla="*/ 411958 w 1408566"/>
              <a:gd name="connsiteY124" fmla="*/ 1063630 h 2489111"/>
              <a:gd name="connsiteX125" fmla="*/ 336705 w 1408566"/>
              <a:gd name="connsiteY125" fmla="*/ 1108010 h 2489111"/>
              <a:gd name="connsiteX126" fmla="*/ 340564 w 1408566"/>
              <a:gd name="connsiteY126" fmla="*/ 1117657 h 2489111"/>
              <a:gd name="connsiteX127" fmla="*/ 450548 w 1408566"/>
              <a:gd name="connsiteY127" fmla="*/ 1104151 h 2489111"/>
              <a:gd name="connsiteX128" fmla="*/ 560532 w 1408566"/>
              <a:gd name="connsiteY128" fmla="*/ 1065560 h 2489111"/>
              <a:gd name="connsiteX129" fmla="*/ 564391 w 1408566"/>
              <a:gd name="connsiteY129" fmla="*/ 1065560 h 2489111"/>
              <a:gd name="connsiteX130" fmla="*/ 564391 w 1408566"/>
              <a:gd name="connsiteY130" fmla="*/ 1065560 h 2489111"/>
              <a:gd name="connsiteX131" fmla="*/ 724544 w 1408566"/>
              <a:gd name="connsiteY131" fmla="*/ 1353062 h 2489111"/>
              <a:gd name="connsiteX132" fmla="*/ 724544 w 1408566"/>
              <a:gd name="connsiteY132" fmla="*/ 1353062 h 2489111"/>
              <a:gd name="connsiteX133" fmla="*/ 724544 w 1408566"/>
              <a:gd name="connsiteY133" fmla="*/ 1486200 h 2489111"/>
              <a:gd name="connsiteX134" fmla="*/ 624207 w 1408566"/>
              <a:gd name="connsiteY134" fmla="*/ 1802645 h 2489111"/>
              <a:gd name="connsiteX135" fmla="*/ 494928 w 1408566"/>
              <a:gd name="connsiteY135" fmla="*/ 2088218 h 2489111"/>
              <a:gd name="connsiteX136" fmla="*/ 454407 w 1408566"/>
              <a:gd name="connsiteY136" fmla="*/ 2136456 h 2489111"/>
              <a:gd name="connsiteX137" fmla="*/ 479492 w 1408566"/>
              <a:gd name="connsiteY137" fmla="*/ 2059274 h 2489111"/>
              <a:gd name="connsiteX138" fmla="*/ 506505 w 1408566"/>
              <a:gd name="connsiteY138" fmla="*/ 1854743 h 2489111"/>
              <a:gd name="connsiteX139" fmla="*/ 512294 w 1408566"/>
              <a:gd name="connsiteY139" fmla="*/ 1850884 h 2489111"/>
              <a:gd name="connsiteX140" fmla="*/ 606841 w 1408566"/>
              <a:gd name="connsiteY140" fmla="*/ 1683013 h 2489111"/>
              <a:gd name="connsiteX141" fmla="*/ 535448 w 1408566"/>
              <a:gd name="connsiteY141" fmla="*/ 1544086 h 2489111"/>
              <a:gd name="connsiteX142" fmla="*/ 520012 w 1408566"/>
              <a:gd name="connsiteY142" fmla="*/ 1546016 h 2489111"/>
              <a:gd name="connsiteX143" fmla="*/ 508435 w 1408566"/>
              <a:gd name="connsiteY143" fmla="*/ 1563382 h 2489111"/>
              <a:gd name="connsiteX144" fmla="*/ 489139 w 1408566"/>
              <a:gd name="connsiteY144" fmla="*/ 1509355 h 2489111"/>
              <a:gd name="connsiteX145" fmla="*/ 406169 w 1408566"/>
              <a:gd name="connsiteY145" fmla="*/ 1441821 h 2489111"/>
              <a:gd name="connsiteX146" fmla="*/ 388803 w 1408566"/>
              <a:gd name="connsiteY146" fmla="*/ 1449539 h 2489111"/>
              <a:gd name="connsiteX147" fmla="*/ 383014 w 1408566"/>
              <a:gd name="connsiteY147" fmla="*/ 1470764 h 2489111"/>
              <a:gd name="connsiteX148" fmla="*/ 315480 w 1408566"/>
              <a:gd name="connsiteY148" fmla="*/ 1395512 h 2489111"/>
              <a:gd name="connsiteX149" fmla="*/ 296185 w 1408566"/>
              <a:gd name="connsiteY149" fmla="*/ 1397441 h 2489111"/>
              <a:gd name="connsiteX150" fmla="*/ 286537 w 1408566"/>
              <a:gd name="connsiteY150" fmla="*/ 1486200 h 2489111"/>
              <a:gd name="connsiteX151" fmla="*/ 259524 w 1408566"/>
              <a:gd name="connsiteY151" fmla="*/ 1476552 h 2489111"/>
              <a:gd name="connsiteX152" fmla="*/ 246017 w 1408566"/>
              <a:gd name="connsiteY152" fmla="*/ 1486200 h 2489111"/>
              <a:gd name="connsiteX153" fmla="*/ 321269 w 1408566"/>
              <a:gd name="connsiteY153" fmla="*/ 1673366 h 2489111"/>
              <a:gd name="connsiteX154" fmla="*/ 292326 w 1408566"/>
              <a:gd name="connsiteY154" fmla="*/ 1657929 h 2489111"/>
              <a:gd name="connsiteX155" fmla="*/ 276889 w 1408566"/>
              <a:gd name="connsiteY155" fmla="*/ 1667577 h 2489111"/>
              <a:gd name="connsiteX156" fmla="*/ 485280 w 1408566"/>
              <a:gd name="connsiteY156" fmla="*/ 1848954 h 2489111"/>
              <a:gd name="connsiteX157" fmla="*/ 464055 w 1408566"/>
              <a:gd name="connsiteY157" fmla="*/ 2038049 h 2489111"/>
              <a:gd name="connsiteX158" fmla="*/ 435112 w 1408566"/>
              <a:gd name="connsiteY158" fmla="*/ 2124879 h 2489111"/>
              <a:gd name="connsiteX159" fmla="*/ 411958 w 1408566"/>
              <a:gd name="connsiteY159" fmla="*/ 2180836 h 2489111"/>
              <a:gd name="connsiteX160" fmla="*/ 274960 w 1408566"/>
              <a:gd name="connsiteY160" fmla="*/ 2292749 h 2489111"/>
              <a:gd name="connsiteX161" fmla="*/ 259524 w 1408566"/>
              <a:gd name="connsiteY161" fmla="*/ 2302397 h 2489111"/>
              <a:gd name="connsiteX162" fmla="*/ 259524 w 1408566"/>
              <a:gd name="connsiteY162" fmla="*/ 2302397 h 2489111"/>
              <a:gd name="connsiteX163" fmla="*/ 251805 w 1408566"/>
              <a:gd name="connsiteY163" fmla="*/ 2308186 h 2489111"/>
              <a:gd name="connsiteX164" fmla="*/ 4824 w 1408566"/>
              <a:gd name="connsiteY164" fmla="*/ 2468338 h 2489111"/>
              <a:gd name="connsiteX165" fmla="*/ 26049 w 1408566"/>
              <a:gd name="connsiteY165" fmla="*/ 2489563 h 2489111"/>
              <a:gd name="connsiteX166" fmla="*/ 298114 w 1408566"/>
              <a:gd name="connsiteY166" fmla="*/ 2325552 h 2489111"/>
              <a:gd name="connsiteX167" fmla="*/ 321269 w 1408566"/>
              <a:gd name="connsiteY167" fmla="*/ 2308186 h 2489111"/>
              <a:gd name="connsiteX168" fmla="*/ 626137 w 1408566"/>
              <a:gd name="connsiteY168" fmla="*/ 2117161 h 2489111"/>
              <a:gd name="connsiteX169" fmla="*/ 726473 w 1408566"/>
              <a:gd name="connsiteY169" fmla="*/ 2132597 h 2489111"/>
              <a:gd name="connsiteX170" fmla="*/ 890484 w 1408566"/>
              <a:gd name="connsiteY170" fmla="*/ 2099795 h 2489111"/>
              <a:gd name="connsiteX171" fmla="*/ 1037129 w 1408566"/>
              <a:gd name="connsiteY171" fmla="*/ 1939643 h 2489111"/>
              <a:gd name="connsiteX172" fmla="*/ 1027482 w 1408566"/>
              <a:gd name="connsiteY172" fmla="*/ 1928066 h 2489111"/>
              <a:gd name="connsiteX173" fmla="*/ 1004327 w 1408566"/>
              <a:gd name="connsiteY173" fmla="*/ 1926136 h 2489111"/>
              <a:gd name="connsiteX174" fmla="*/ 1087298 w 1408566"/>
              <a:gd name="connsiteY174" fmla="*/ 1798786 h 2489111"/>
              <a:gd name="connsiteX175" fmla="*/ 1073791 w 1408566"/>
              <a:gd name="connsiteY175" fmla="*/ 1789138 h 2489111"/>
              <a:gd name="connsiteX176" fmla="*/ 1058355 w 1408566"/>
              <a:gd name="connsiteY176" fmla="*/ 1792998 h 2489111"/>
              <a:gd name="connsiteX177" fmla="*/ 1118170 w 1408566"/>
              <a:gd name="connsiteY177" fmla="*/ 1623198 h 2489111"/>
              <a:gd name="connsiteX178" fmla="*/ 1108523 w 1408566"/>
              <a:gd name="connsiteY178" fmla="*/ 1609691 h 2489111"/>
              <a:gd name="connsiteX179" fmla="*/ 958018 w 1408566"/>
              <a:gd name="connsiteY179" fmla="*/ 1698450 h 2489111"/>
              <a:gd name="connsiteX180" fmla="*/ 954159 w 1408566"/>
              <a:gd name="connsiteY180" fmla="*/ 1671436 h 2489111"/>
              <a:gd name="connsiteX181" fmla="*/ 936793 w 1408566"/>
              <a:gd name="connsiteY181" fmla="*/ 1665648 h 2489111"/>
              <a:gd name="connsiteX182" fmla="*/ 811373 w 1408566"/>
              <a:gd name="connsiteY182" fmla="*/ 1804575 h 2489111"/>
              <a:gd name="connsiteX183" fmla="*/ 805584 w 1408566"/>
              <a:gd name="connsiteY183" fmla="*/ 1789138 h 2489111"/>
              <a:gd name="connsiteX184" fmla="*/ 786289 w 1408566"/>
              <a:gd name="connsiteY184" fmla="*/ 1787209 h 2489111"/>
              <a:gd name="connsiteX185" fmla="*/ 610700 w 1408566"/>
              <a:gd name="connsiteY185" fmla="*/ 2103654 h 2489111"/>
              <a:gd name="connsiteX186" fmla="*/ 357930 w 1408566"/>
              <a:gd name="connsiteY186" fmla="*/ 2277313 h 2489111"/>
              <a:gd name="connsiteX187" fmla="*/ 516153 w 1408566"/>
              <a:gd name="connsiteY187" fmla="*/ 2122949 h 2489111"/>
              <a:gd name="connsiteX188" fmla="*/ 635785 w 1408566"/>
              <a:gd name="connsiteY188" fmla="*/ 1875968 h 2489111"/>
              <a:gd name="connsiteX189" fmla="*/ 722614 w 1408566"/>
              <a:gd name="connsiteY189" fmla="*/ 1802645 h 2489111"/>
              <a:gd name="connsiteX190" fmla="*/ 809443 w 1408566"/>
              <a:gd name="connsiteY190" fmla="*/ 1677225 h 2489111"/>
              <a:gd name="connsiteX191" fmla="*/ 911709 w 1408566"/>
              <a:gd name="connsiteY191" fmla="*/ 1557593 h 2489111"/>
              <a:gd name="connsiteX192" fmla="*/ 1046777 w 1408566"/>
              <a:gd name="connsiteY192" fmla="*/ 1474623 h 2489111"/>
              <a:gd name="connsiteX193" fmla="*/ 1197282 w 1408566"/>
              <a:gd name="connsiteY193" fmla="*/ 1515143 h 2489111"/>
              <a:gd name="connsiteX194" fmla="*/ 1295688 w 1408566"/>
              <a:gd name="connsiteY194" fmla="*/ 1490059 h 2489111"/>
              <a:gd name="connsiteX195" fmla="*/ 1318843 w 1408566"/>
              <a:gd name="connsiteY195" fmla="*/ 1482341 h 2489111"/>
              <a:gd name="connsiteX196" fmla="*/ 1320772 w 1408566"/>
              <a:gd name="connsiteY196" fmla="*/ 1480411 h 2489111"/>
              <a:gd name="connsiteX197" fmla="*/ 1409531 w 1408566"/>
              <a:gd name="connsiteY197" fmla="*/ 1455327 h 2489111"/>
              <a:gd name="connsiteX198" fmla="*/ 1392166 w 1408566"/>
              <a:gd name="connsiteY198" fmla="*/ 1376216 h 2489111"/>
              <a:gd name="connsiteX199" fmla="*/ 921357 w 1408566"/>
              <a:gd name="connsiteY199" fmla="*/ 1312541 h 2489111"/>
              <a:gd name="connsiteX200" fmla="*/ 878907 w 1408566"/>
              <a:gd name="connsiteY200" fmla="*/ 1173614 h 2489111"/>
              <a:gd name="connsiteX201" fmla="*/ 878907 w 1408566"/>
              <a:gd name="connsiteY201" fmla="*/ 1173614 h 2489111"/>
              <a:gd name="connsiteX202" fmla="*/ 880837 w 1408566"/>
              <a:gd name="connsiteY202" fmla="*/ 1165896 h 2489111"/>
              <a:gd name="connsiteX203" fmla="*/ 882766 w 1408566"/>
              <a:gd name="connsiteY203" fmla="*/ 1163966 h 2489111"/>
              <a:gd name="connsiteX204" fmla="*/ 921357 w 1408566"/>
              <a:gd name="connsiteY204" fmla="*/ 1312541 h 2489111"/>
              <a:gd name="connsiteX205" fmla="*/ 973455 w 1408566"/>
              <a:gd name="connsiteY205" fmla="*/ 1179403 h 2489111"/>
              <a:gd name="connsiteX206" fmla="*/ 1031341 w 1408566"/>
              <a:gd name="connsiteY206" fmla="*/ 1221853 h 2489111"/>
              <a:gd name="connsiteX207" fmla="*/ 1096945 w 1408566"/>
              <a:gd name="connsiteY207" fmla="*/ 1223782 h 2489111"/>
              <a:gd name="connsiteX208" fmla="*/ 1176057 w 1408566"/>
              <a:gd name="connsiteY208" fmla="*/ 1239218 h 2489111"/>
              <a:gd name="connsiteX209" fmla="*/ 1095016 w 1408566"/>
              <a:gd name="connsiteY209" fmla="*/ 1243078 h 2489111"/>
              <a:gd name="connsiteX210" fmla="*/ 979243 w 1408566"/>
              <a:gd name="connsiteY210" fmla="*/ 1235359 h 2489111"/>
              <a:gd name="connsiteX211" fmla="*/ 888555 w 1408566"/>
              <a:gd name="connsiteY211" fmla="*/ 1150460 h 2489111"/>
              <a:gd name="connsiteX212" fmla="*/ 894343 w 1408566"/>
              <a:gd name="connsiteY212" fmla="*/ 1138882 h 2489111"/>
              <a:gd name="connsiteX213" fmla="*/ 973455 w 1408566"/>
              <a:gd name="connsiteY213" fmla="*/ 1179403 h 2489111"/>
              <a:gd name="connsiteX214" fmla="*/ 1158691 w 1408566"/>
              <a:gd name="connsiteY214" fmla="*/ 1094503 h 2489111"/>
              <a:gd name="connsiteX215" fmla="*/ 1037129 w 1408566"/>
              <a:gd name="connsiteY215" fmla="*/ 1136953 h 2489111"/>
              <a:gd name="connsiteX216" fmla="*/ 915568 w 1408566"/>
              <a:gd name="connsiteY216" fmla="*/ 1094503 h 2489111"/>
              <a:gd name="connsiteX217" fmla="*/ 900132 w 1408566"/>
              <a:gd name="connsiteY217" fmla="*/ 1084855 h 2489111"/>
              <a:gd name="connsiteX218" fmla="*/ 938723 w 1408566"/>
              <a:gd name="connsiteY218" fmla="*/ 1077137 h 2489111"/>
              <a:gd name="connsiteX219" fmla="*/ 950300 w 1408566"/>
              <a:gd name="connsiteY219" fmla="*/ 1080996 h 2489111"/>
              <a:gd name="connsiteX220" fmla="*/ 952230 w 1408566"/>
              <a:gd name="connsiteY220" fmla="*/ 1079066 h 2489111"/>
              <a:gd name="connsiteX221" fmla="*/ 1021693 w 1408566"/>
              <a:gd name="connsiteY221" fmla="*/ 1086785 h 2489111"/>
              <a:gd name="connsiteX222" fmla="*/ 1108523 w 1408566"/>
              <a:gd name="connsiteY222" fmla="*/ 1061701 h 2489111"/>
              <a:gd name="connsiteX223" fmla="*/ 1189563 w 1408566"/>
              <a:gd name="connsiteY223" fmla="*/ 1023110 h 2489111"/>
              <a:gd name="connsiteX224" fmla="*/ 1230084 w 1408566"/>
              <a:gd name="connsiteY224" fmla="*/ 980660 h 2489111"/>
              <a:gd name="connsiteX225" fmla="*/ 1237802 w 1408566"/>
              <a:gd name="connsiteY225" fmla="*/ 1019251 h 2489111"/>
              <a:gd name="connsiteX226" fmla="*/ 1158691 w 1408566"/>
              <a:gd name="connsiteY226" fmla="*/ 1094503 h 2489111"/>
              <a:gd name="connsiteX227" fmla="*/ 1002398 w 1408566"/>
              <a:gd name="connsiteY227" fmla="*/ 909267 h 2489111"/>
              <a:gd name="connsiteX228" fmla="*/ 1149043 w 1408566"/>
              <a:gd name="connsiteY228" fmla="*/ 932421 h 2489111"/>
              <a:gd name="connsiteX229" fmla="*/ 1150973 w 1408566"/>
              <a:gd name="connsiteY229" fmla="*/ 942069 h 2489111"/>
              <a:gd name="connsiteX230" fmla="*/ 1168339 w 1408566"/>
              <a:gd name="connsiteY230" fmla="*/ 957505 h 2489111"/>
              <a:gd name="connsiteX231" fmla="*/ 1199211 w 1408566"/>
              <a:gd name="connsiteY231" fmla="*/ 978730 h 2489111"/>
              <a:gd name="connsiteX232" fmla="*/ 1212718 w 1408566"/>
              <a:gd name="connsiteY232" fmla="*/ 978730 h 2489111"/>
              <a:gd name="connsiteX233" fmla="*/ 1154832 w 1408566"/>
              <a:gd name="connsiteY233" fmla="*/ 1026969 h 2489111"/>
              <a:gd name="connsiteX234" fmla="*/ 1112382 w 1408566"/>
              <a:gd name="connsiteY234" fmla="*/ 1044335 h 2489111"/>
              <a:gd name="connsiteX235" fmla="*/ 1060284 w 1408566"/>
              <a:gd name="connsiteY235" fmla="*/ 1069419 h 2489111"/>
              <a:gd name="connsiteX236" fmla="*/ 954159 w 1408566"/>
              <a:gd name="connsiteY236" fmla="*/ 1071348 h 2489111"/>
              <a:gd name="connsiteX237" fmla="*/ 956089 w 1408566"/>
              <a:gd name="connsiteY237" fmla="*/ 1040476 h 2489111"/>
              <a:gd name="connsiteX238" fmla="*/ 940652 w 1408566"/>
              <a:gd name="connsiteY238" fmla="*/ 957505 h 2489111"/>
              <a:gd name="connsiteX239" fmla="*/ 961877 w 1408566"/>
              <a:gd name="connsiteY239" fmla="*/ 901548 h 2489111"/>
              <a:gd name="connsiteX240" fmla="*/ 1002398 w 1408566"/>
              <a:gd name="connsiteY240" fmla="*/ 909267 h 2489111"/>
              <a:gd name="connsiteX241" fmla="*/ 1230084 w 1408566"/>
              <a:gd name="connsiteY241" fmla="*/ 737537 h 2489111"/>
              <a:gd name="connsiteX242" fmla="*/ 1278322 w 1408566"/>
              <a:gd name="connsiteY242" fmla="*/ 745255 h 2489111"/>
              <a:gd name="connsiteX243" fmla="*/ 1305336 w 1408566"/>
              <a:gd name="connsiteY243" fmla="*/ 795424 h 2489111"/>
              <a:gd name="connsiteX244" fmla="*/ 1287970 w 1408566"/>
              <a:gd name="connsiteY244" fmla="*/ 878394 h 2489111"/>
              <a:gd name="connsiteX245" fmla="*/ 1268675 w 1408566"/>
              <a:gd name="connsiteY245" fmla="*/ 915055 h 2489111"/>
              <a:gd name="connsiteX246" fmla="*/ 1233943 w 1408566"/>
              <a:gd name="connsiteY246" fmla="*/ 949787 h 2489111"/>
              <a:gd name="connsiteX247" fmla="*/ 1226225 w 1408566"/>
              <a:gd name="connsiteY247" fmla="*/ 953646 h 2489111"/>
              <a:gd name="connsiteX248" fmla="*/ 1222366 w 1408566"/>
              <a:gd name="connsiteY248" fmla="*/ 961364 h 2489111"/>
              <a:gd name="connsiteX249" fmla="*/ 1185704 w 1408566"/>
              <a:gd name="connsiteY249" fmla="*/ 955576 h 2489111"/>
              <a:gd name="connsiteX250" fmla="*/ 1172198 w 1408566"/>
              <a:gd name="connsiteY250" fmla="*/ 915055 h 2489111"/>
              <a:gd name="connsiteX251" fmla="*/ 1189563 w 1408566"/>
              <a:gd name="connsiteY251" fmla="*/ 888042 h 2489111"/>
              <a:gd name="connsiteX252" fmla="*/ 1189563 w 1408566"/>
              <a:gd name="connsiteY252" fmla="*/ 886112 h 2489111"/>
              <a:gd name="connsiteX253" fmla="*/ 1199211 w 1408566"/>
              <a:gd name="connsiteY253" fmla="*/ 731749 h 2489111"/>
              <a:gd name="connsiteX254" fmla="*/ 1230084 w 1408566"/>
              <a:gd name="connsiteY254" fmla="*/ 737537 h 2489111"/>
              <a:gd name="connsiteX255" fmla="*/ 1064143 w 1408566"/>
              <a:gd name="connsiteY255" fmla="*/ 625624 h 2489111"/>
              <a:gd name="connsiteX256" fmla="*/ 1156761 w 1408566"/>
              <a:gd name="connsiteY256" fmla="*/ 668074 h 2489111"/>
              <a:gd name="connsiteX257" fmla="*/ 1181845 w 1408566"/>
              <a:gd name="connsiteY257" fmla="*/ 722101 h 2489111"/>
              <a:gd name="connsiteX258" fmla="*/ 1181845 w 1408566"/>
              <a:gd name="connsiteY258" fmla="*/ 729819 h 2489111"/>
              <a:gd name="connsiteX259" fmla="*/ 1185704 w 1408566"/>
              <a:gd name="connsiteY259" fmla="*/ 874535 h 2489111"/>
              <a:gd name="connsiteX260" fmla="*/ 1137466 w 1408566"/>
              <a:gd name="connsiteY260" fmla="*/ 839803 h 2489111"/>
              <a:gd name="connsiteX261" fmla="*/ 1106593 w 1408566"/>
              <a:gd name="connsiteY261" fmla="*/ 826296 h 2489111"/>
              <a:gd name="connsiteX262" fmla="*/ 1085368 w 1408566"/>
              <a:gd name="connsiteY262" fmla="*/ 789635 h 2489111"/>
              <a:gd name="connsiteX263" fmla="*/ 1073791 w 1408566"/>
              <a:gd name="connsiteY263" fmla="*/ 741396 h 2489111"/>
              <a:gd name="connsiteX264" fmla="*/ 1050636 w 1408566"/>
              <a:gd name="connsiteY264" fmla="*/ 691228 h 2489111"/>
              <a:gd name="connsiteX265" fmla="*/ 1035200 w 1408566"/>
              <a:gd name="connsiteY265" fmla="*/ 664215 h 2489111"/>
              <a:gd name="connsiteX266" fmla="*/ 1033270 w 1408566"/>
              <a:gd name="connsiteY266" fmla="*/ 631412 h 2489111"/>
              <a:gd name="connsiteX267" fmla="*/ 1064143 w 1408566"/>
              <a:gd name="connsiteY267" fmla="*/ 625624 h 2489111"/>
              <a:gd name="connsiteX268" fmla="*/ 892414 w 1408566"/>
              <a:gd name="connsiteY268" fmla="*/ 668074 h 2489111"/>
              <a:gd name="connsiteX269" fmla="*/ 942582 w 1408566"/>
              <a:gd name="connsiteY269" fmla="*/ 654567 h 2489111"/>
              <a:gd name="connsiteX270" fmla="*/ 983102 w 1408566"/>
              <a:gd name="connsiteY270" fmla="*/ 656496 h 2489111"/>
              <a:gd name="connsiteX271" fmla="*/ 998539 w 1408566"/>
              <a:gd name="connsiteY271" fmla="*/ 648778 h 2489111"/>
              <a:gd name="connsiteX272" fmla="*/ 1021693 w 1408566"/>
              <a:gd name="connsiteY272" fmla="*/ 637201 h 2489111"/>
              <a:gd name="connsiteX273" fmla="*/ 1027482 w 1408566"/>
              <a:gd name="connsiteY273" fmla="*/ 675792 h 2489111"/>
              <a:gd name="connsiteX274" fmla="*/ 1064143 w 1408566"/>
              <a:gd name="connsiteY274" fmla="*/ 747185 h 2489111"/>
              <a:gd name="connsiteX275" fmla="*/ 1073791 w 1408566"/>
              <a:gd name="connsiteY275" fmla="*/ 787705 h 2489111"/>
              <a:gd name="connsiteX276" fmla="*/ 1075720 w 1408566"/>
              <a:gd name="connsiteY276" fmla="*/ 814719 h 2489111"/>
              <a:gd name="connsiteX277" fmla="*/ 1120100 w 1408566"/>
              <a:gd name="connsiteY277" fmla="*/ 841733 h 2489111"/>
              <a:gd name="connsiteX278" fmla="*/ 1160620 w 1408566"/>
              <a:gd name="connsiteY278" fmla="*/ 862958 h 2489111"/>
              <a:gd name="connsiteX279" fmla="*/ 1176057 w 1408566"/>
              <a:gd name="connsiteY279" fmla="*/ 884183 h 2489111"/>
              <a:gd name="connsiteX280" fmla="*/ 1176057 w 1408566"/>
              <a:gd name="connsiteY280" fmla="*/ 886112 h 2489111"/>
              <a:gd name="connsiteX281" fmla="*/ 1176057 w 1408566"/>
              <a:gd name="connsiteY281" fmla="*/ 891901 h 2489111"/>
              <a:gd name="connsiteX282" fmla="*/ 1156761 w 1408566"/>
              <a:gd name="connsiteY282" fmla="*/ 916985 h 2489111"/>
              <a:gd name="connsiteX283" fmla="*/ 1152902 w 1408566"/>
              <a:gd name="connsiteY283" fmla="*/ 922773 h 2489111"/>
              <a:gd name="connsiteX284" fmla="*/ 1106593 w 1408566"/>
              <a:gd name="connsiteY284" fmla="*/ 903478 h 2489111"/>
              <a:gd name="connsiteX285" fmla="*/ 963807 w 1408566"/>
              <a:gd name="connsiteY285" fmla="*/ 886112 h 2489111"/>
              <a:gd name="connsiteX286" fmla="*/ 961877 w 1408566"/>
              <a:gd name="connsiteY286" fmla="*/ 884183 h 2489111"/>
              <a:gd name="connsiteX287" fmla="*/ 946441 w 1408566"/>
              <a:gd name="connsiteY287" fmla="*/ 851380 h 2489111"/>
              <a:gd name="connsiteX288" fmla="*/ 923286 w 1408566"/>
              <a:gd name="connsiteY288" fmla="*/ 828226 h 2489111"/>
              <a:gd name="connsiteX289" fmla="*/ 915568 w 1408566"/>
              <a:gd name="connsiteY289" fmla="*/ 785776 h 2489111"/>
              <a:gd name="connsiteX290" fmla="*/ 905921 w 1408566"/>
              <a:gd name="connsiteY290" fmla="*/ 737537 h 2489111"/>
              <a:gd name="connsiteX291" fmla="*/ 842246 w 1408566"/>
              <a:gd name="connsiteY291" fmla="*/ 714383 h 2489111"/>
              <a:gd name="connsiteX292" fmla="*/ 892414 w 1408566"/>
              <a:gd name="connsiteY292" fmla="*/ 668074 h 2489111"/>
              <a:gd name="connsiteX293" fmla="*/ 749628 w 1408566"/>
              <a:gd name="connsiteY293" fmla="*/ 996096 h 2489111"/>
              <a:gd name="connsiteX294" fmla="*/ 693671 w 1408566"/>
              <a:gd name="connsiteY294" fmla="*/ 924703 h 2489111"/>
              <a:gd name="connsiteX295" fmla="*/ 685953 w 1408566"/>
              <a:gd name="connsiteY295" fmla="*/ 832085 h 2489111"/>
              <a:gd name="connsiteX296" fmla="*/ 722614 w 1408566"/>
              <a:gd name="connsiteY296" fmla="*/ 737537 h 2489111"/>
              <a:gd name="connsiteX297" fmla="*/ 738050 w 1408566"/>
              <a:gd name="connsiteY297" fmla="*/ 718242 h 2489111"/>
              <a:gd name="connsiteX298" fmla="*/ 774712 w 1408566"/>
              <a:gd name="connsiteY298" fmla="*/ 724030 h 2489111"/>
              <a:gd name="connsiteX299" fmla="*/ 790148 w 1408566"/>
              <a:gd name="connsiteY299" fmla="*/ 737537 h 2489111"/>
              <a:gd name="connsiteX300" fmla="*/ 799796 w 1408566"/>
              <a:gd name="connsiteY300" fmla="*/ 739467 h 2489111"/>
              <a:gd name="connsiteX301" fmla="*/ 739980 w 1408566"/>
              <a:gd name="connsiteY301" fmla="*/ 880323 h 2489111"/>
              <a:gd name="connsiteX302" fmla="*/ 780500 w 1408566"/>
              <a:gd name="connsiteY302" fmla="*/ 961364 h 2489111"/>
              <a:gd name="connsiteX303" fmla="*/ 826809 w 1408566"/>
              <a:gd name="connsiteY303" fmla="*/ 1044335 h 2489111"/>
              <a:gd name="connsiteX304" fmla="*/ 749628 w 1408566"/>
              <a:gd name="connsiteY304" fmla="*/ 996096 h 2489111"/>
              <a:gd name="connsiteX305" fmla="*/ 842246 w 1408566"/>
              <a:gd name="connsiteY305" fmla="*/ 1052053 h 2489111"/>
              <a:gd name="connsiteX306" fmla="*/ 759275 w 1408566"/>
              <a:gd name="connsiteY306" fmla="*/ 899619 h 2489111"/>
              <a:gd name="connsiteX307" fmla="*/ 813303 w 1408566"/>
              <a:gd name="connsiteY307" fmla="*/ 739467 h 2489111"/>
              <a:gd name="connsiteX308" fmla="*/ 813303 w 1408566"/>
              <a:gd name="connsiteY308" fmla="*/ 733678 h 2489111"/>
              <a:gd name="connsiteX309" fmla="*/ 824880 w 1408566"/>
              <a:gd name="connsiteY309" fmla="*/ 725960 h 2489111"/>
              <a:gd name="connsiteX310" fmla="*/ 828739 w 1408566"/>
              <a:gd name="connsiteY310" fmla="*/ 724030 h 2489111"/>
              <a:gd name="connsiteX311" fmla="*/ 834527 w 1408566"/>
              <a:gd name="connsiteY311" fmla="*/ 724030 h 2489111"/>
              <a:gd name="connsiteX312" fmla="*/ 903991 w 1408566"/>
              <a:gd name="connsiteY312" fmla="*/ 762621 h 2489111"/>
              <a:gd name="connsiteX313" fmla="*/ 902061 w 1408566"/>
              <a:gd name="connsiteY313" fmla="*/ 810860 h 2489111"/>
              <a:gd name="connsiteX314" fmla="*/ 944511 w 1408566"/>
              <a:gd name="connsiteY314" fmla="*/ 864887 h 2489111"/>
              <a:gd name="connsiteX315" fmla="*/ 923286 w 1408566"/>
              <a:gd name="connsiteY315" fmla="*/ 976801 h 2489111"/>
              <a:gd name="connsiteX316" fmla="*/ 940652 w 1408566"/>
              <a:gd name="connsiteY316" fmla="*/ 1069419 h 2489111"/>
              <a:gd name="connsiteX317" fmla="*/ 888555 w 1408566"/>
              <a:gd name="connsiteY317" fmla="*/ 1079066 h 2489111"/>
              <a:gd name="connsiteX318" fmla="*/ 842246 w 1408566"/>
              <a:gd name="connsiteY318" fmla="*/ 1052053 h 2489111"/>
              <a:gd name="connsiteX319" fmla="*/ 859612 w 1408566"/>
              <a:gd name="connsiteY319" fmla="*/ 1162037 h 2489111"/>
              <a:gd name="connsiteX320" fmla="*/ 807514 w 1408566"/>
              <a:gd name="connsiteY320" fmla="*/ 1175544 h 2489111"/>
              <a:gd name="connsiteX321" fmla="*/ 734191 w 1408566"/>
              <a:gd name="connsiteY321" fmla="*/ 1098362 h 2489111"/>
              <a:gd name="connsiteX322" fmla="*/ 782430 w 1408566"/>
              <a:gd name="connsiteY322" fmla="*/ 1121516 h 2489111"/>
              <a:gd name="connsiteX323" fmla="*/ 884696 w 1408566"/>
              <a:gd name="connsiteY323" fmla="*/ 1133094 h 2489111"/>
              <a:gd name="connsiteX324" fmla="*/ 873118 w 1408566"/>
              <a:gd name="connsiteY324" fmla="*/ 1156248 h 2489111"/>
              <a:gd name="connsiteX325" fmla="*/ 859612 w 1408566"/>
              <a:gd name="connsiteY325" fmla="*/ 1162037 h 2489111"/>
              <a:gd name="connsiteX326" fmla="*/ 651221 w 1408566"/>
              <a:gd name="connsiteY326" fmla="*/ 490556 h 2489111"/>
              <a:gd name="connsiteX327" fmla="*/ 745768 w 1408566"/>
              <a:gd name="connsiteY327" fmla="*/ 554231 h 2489111"/>
              <a:gd name="connsiteX328" fmla="*/ 778571 w 1408566"/>
              <a:gd name="connsiteY328" fmla="*/ 598610 h 2489111"/>
              <a:gd name="connsiteX329" fmla="*/ 714896 w 1408566"/>
              <a:gd name="connsiteY329" fmla="*/ 581244 h 2489111"/>
              <a:gd name="connsiteX330" fmla="*/ 672446 w 1408566"/>
              <a:gd name="connsiteY330" fmla="*/ 565808 h 2489111"/>
              <a:gd name="connsiteX331" fmla="*/ 660869 w 1408566"/>
              <a:gd name="connsiteY331" fmla="*/ 542653 h 2489111"/>
              <a:gd name="connsiteX332" fmla="*/ 641573 w 1408566"/>
              <a:gd name="connsiteY332" fmla="*/ 498274 h 2489111"/>
              <a:gd name="connsiteX333" fmla="*/ 643503 w 1408566"/>
              <a:gd name="connsiteY333" fmla="*/ 494415 h 2489111"/>
              <a:gd name="connsiteX334" fmla="*/ 643503 w 1408566"/>
              <a:gd name="connsiteY334" fmla="*/ 488626 h 2489111"/>
              <a:gd name="connsiteX335" fmla="*/ 647362 w 1408566"/>
              <a:gd name="connsiteY335" fmla="*/ 488626 h 2489111"/>
              <a:gd name="connsiteX336" fmla="*/ 651221 w 1408566"/>
              <a:gd name="connsiteY336" fmla="*/ 490556 h 2489111"/>
              <a:gd name="connsiteX337" fmla="*/ 631925 w 1408566"/>
              <a:gd name="connsiteY337" fmla="*/ 477049 h 2489111"/>
              <a:gd name="connsiteX338" fmla="*/ 629996 w 1408566"/>
              <a:gd name="connsiteY338" fmla="*/ 467401 h 2489111"/>
              <a:gd name="connsiteX339" fmla="*/ 635785 w 1408566"/>
              <a:gd name="connsiteY339" fmla="*/ 465472 h 2489111"/>
              <a:gd name="connsiteX340" fmla="*/ 643503 w 1408566"/>
              <a:gd name="connsiteY340" fmla="*/ 461612 h 2489111"/>
              <a:gd name="connsiteX341" fmla="*/ 722614 w 1408566"/>
              <a:gd name="connsiteY341" fmla="*/ 417233 h 2489111"/>
              <a:gd name="connsiteX342" fmla="*/ 631925 w 1408566"/>
              <a:gd name="connsiteY342" fmla="*/ 477049 h 2489111"/>
              <a:gd name="connsiteX343" fmla="*/ 641573 w 1408566"/>
              <a:gd name="connsiteY343" fmla="*/ 451965 h 2489111"/>
              <a:gd name="connsiteX344" fmla="*/ 664728 w 1408566"/>
              <a:gd name="connsiteY344" fmla="*/ 394078 h 2489111"/>
              <a:gd name="connsiteX345" fmla="*/ 693671 w 1408566"/>
              <a:gd name="connsiteY345" fmla="*/ 334263 h 2489111"/>
              <a:gd name="connsiteX346" fmla="*/ 734191 w 1408566"/>
              <a:gd name="connsiteY346" fmla="*/ 345840 h 2489111"/>
              <a:gd name="connsiteX347" fmla="*/ 703319 w 1408566"/>
              <a:gd name="connsiteY347" fmla="*/ 415303 h 2489111"/>
              <a:gd name="connsiteX348" fmla="*/ 703319 w 1408566"/>
              <a:gd name="connsiteY348" fmla="*/ 419163 h 2489111"/>
              <a:gd name="connsiteX349" fmla="*/ 641573 w 1408566"/>
              <a:gd name="connsiteY349" fmla="*/ 451965 h 2489111"/>
              <a:gd name="connsiteX350" fmla="*/ 766993 w 1408566"/>
              <a:gd name="connsiteY350" fmla="*/ 214631 h 2489111"/>
              <a:gd name="connsiteX351" fmla="*/ 749628 w 1408566"/>
              <a:gd name="connsiteY351" fmla="*/ 313038 h 2489111"/>
              <a:gd name="connsiteX352" fmla="*/ 741909 w 1408566"/>
              <a:gd name="connsiteY352" fmla="*/ 328474 h 2489111"/>
              <a:gd name="connsiteX353" fmla="*/ 701389 w 1408566"/>
              <a:gd name="connsiteY353" fmla="*/ 324615 h 2489111"/>
              <a:gd name="connsiteX354" fmla="*/ 685953 w 1408566"/>
              <a:gd name="connsiteY354" fmla="*/ 293742 h 2489111"/>
              <a:gd name="connsiteX355" fmla="*/ 678234 w 1408566"/>
              <a:gd name="connsiteY355" fmla="*/ 272517 h 2489111"/>
              <a:gd name="connsiteX356" fmla="*/ 684023 w 1408566"/>
              <a:gd name="connsiteY356" fmla="*/ 268658 h 2489111"/>
              <a:gd name="connsiteX357" fmla="*/ 714896 w 1408566"/>
              <a:gd name="connsiteY357" fmla="*/ 187617 h 2489111"/>
              <a:gd name="connsiteX358" fmla="*/ 711037 w 1408566"/>
              <a:gd name="connsiteY358" fmla="*/ 122013 h 2489111"/>
              <a:gd name="connsiteX359" fmla="*/ 720684 w 1408566"/>
              <a:gd name="connsiteY359" fmla="*/ 135520 h 2489111"/>
              <a:gd name="connsiteX360" fmla="*/ 766993 w 1408566"/>
              <a:gd name="connsiteY360" fmla="*/ 214631 h 2489111"/>
              <a:gd name="connsiteX361" fmla="*/ 568251 w 1408566"/>
              <a:gd name="connsiteY361" fmla="*/ 15888 h 2489111"/>
              <a:gd name="connsiteX362" fmla="*/ 672446 w 1408566"/>
              <a:gd name="connsiteY362" fmla="*/ 64127 h 2489111"/>
              <a:gd name="connsiteX363" fmla="*/ 701389 w 1408566"/>
              <a:gd name="connsiteY363" fmla="*/ 110436 h 2489111"/>
              <a:gd name="connsiteX364" fmla="*/ 699459 w 1408566"/>
              <a:gd name="connsiteY364" fmla="*/ 114295 h 2489111"/>
              <a:gd name="connsiteX365" fmla="*/ 701389 w 1408566"/>
              <a:gd name="connsiteY365" fmla="*/ 195336 h 2489111"/>
              <a:gd name="connsiteX366" fmla="*/ 676305 w 1408566"/>
              <a:gd name="connsiteY366" fmla="*/ 260940 h 2489111"/>
              <a:gd name="connsiteX367" fmla="*/ 672446 w 1408566"/>
              <a:gd name="connsiteY367" fmla="*/ 245504 h 2489111"/>
              <a:gd name="connsiteX368" fmla="*/ 649291 w 1408566"/>
              <a:gd name="connsiteY368" fmla="*/ 210772 h 2489111"/>
              <a:gd name="connsiteX369" fmla="*/ 589475 w 1408566"/>
              <a:gd name="connsiteY369" fmla="*/ 120083 h 2489111"/>
              <a:gd name="connsiteX370" fmla="*/ 597194 w 1408566"/>
              <a:gd name="connsiteY370" fmla="*/ 17817 h 2489111"/>
              <a:gd name="connsiteX371" fmla="*/ 585616 w 1408566"/>
              <a:gd name="connsiteY371" fmla="*/ 15888 h 2489111"/>
              <a:gd name="connsiteX372" fmla="*/ 579828 w 1408566"/>
              <a:gd name="connsiteY372" fmla="*/ 131661 h 2489111"/>
              <a:gd name="connsiteX373" fmla="*/ 631925 w 1408566"/>
              <a:gd name="connsiteY373" fmla="*/ 218490 h 2489111"/>
              <a:gd name="connsiteX374" fmla="*/ 658939 w 1408566"/>
              <a:gd name="connsiteY374" fmla="*/ 237785 h 2489111"/>
              <a:gd name="connsiteX375" fmla="*/ 662798 w 1408566"/>
              <a:gd name="connsiteY375" fmla="*/ 264799 h 2489111"/>
              <a:gd name="connsiteX376" fmla="*/ 684023 w 1408566"/>
              <a:gd name="connsiteY376" fmla="*/ 324615 h 2489111"/>
              <a:gd name="connsiteX377" fmla="*/ 685953 w 1408566"/>
              <a:gd name="connsiteY377" fmla="*/ 326544 h 2489111"/>
              <a:gd name="connsiteX378" fmla="*/ 651221 w 1408566"/>
              <a:gd name="connsiteY378" fmla="*/ 394078 h 2489111"/>
              <a:gd name="connsiteX379" fmla="*/ 628066 w 1408566"/>
              <a:gd name="connsiteY379" fmla="*/ 444247 h 2489111"/>
              <a:gd name="connsiteX380" fmla="*/ 529660 w 1408566"/>
              <a:gd name="connsiteY380" fmla="*/ 262870 h 2489111"/>
              <a:gd name="connsiteX381" fmla="*/ 518082 w 1408566"/>
              <a:gd name="connsiteY381" fmla="*/ 154815 h 2489111"/>
              <a:gd name="connsiteX382" fmla="*/ 527730 w 1408566"/>
              <a:gd name="connsiteY382" fmla="*/ 50620 h 2489111"/>
              <a:gd name="connsiteX383" fmla="*/ 568251 w 1408566"/>
              <a:gd name="connsiteY383" fmla="*/ 15888 h 2489111"/>
              <a:gd name="connsiteX384" fmla="*/ 494928 w 1408566"/>
              <a:gd name="connsiteY384" fmla="*/ 96929 h 2489111"/>
              <a:gd name="connsiteX385" fmla="*/ 506505 w 1408566"/>
              <a:gd name="connsiteY385" fmla="*/ 77633 h 2489111"/>
              <a:gd name="connsiteX386" fmla="*/ 506505 w 1408566"/>
              <a:gd name="connsiteY386" fmla="*/ 131661 h 2489111"/>
              <a:gd name="connsiteX387" fmla="*/ 518082 w 1408566"/>
              <a:gd name="connsiteY387" fmla="*/ 255151 h 2489111"/>
              <a:gd name="connsiteX388" fmla="*/ 628066 w 1408566"/>
              <a:gd name="connsiteY388" fmla="*/ 455824 h 2489111"/>
              <a:gd name="connsiteX389" fmla="*/ 626137 w 1408566"/>
              <a:gd name="connsiteY389" fmla="*/ 457753 h 2489111"/>
              <a:gd name="connsiteX390" fmla="*/ 626137 w 1408566"/>
              <a:gd name="connsiteY390" fmla="*/ 457753 h 2489111"/>
              <a:gd name="connsiteX391" fmla="*/ 587546 w 1408566"/>
              <a:gd name="connsiteY391" fmla="*/ 438458 h 2489111"/>
              <a:gd name="connsiteX392" fmla="*/ 525801 w 1408566"/>
              <a:gd name="connsiteY392" fmla="*/ 368994 h 2489111"/>
              <a:gd name="connsiteX393" fmla="*/ 471773 w 1408566"/>
              <a:gd name="connsiteY393" fmla="*/ 303390 h 2489111"/>
              <a:gd name="connsiteX394" fmla="*/ 473703 w 1408566"/>
              <a:gd name="connsiteY394" fmla="*/ 299531 h 2489111"/>
              <a:gd name="connsiteX395" fmla="*/ 494928 w 1408566"/>
              <a:gd name="connsiteY395" fmla="*/ 96929 h 2489111"/>
              <a:gd name="connsiteX396" fmla="*/ 471773 w 1408566"/>
              <a:gd name="connsiteY396" fmla="*/ 388290 h 2489111"/>
              <a:gd name="connsiteX397" fmla="*/ 452478 w 1408566"/>
              <a:gd name="connsiteY397" fmla="*/ 311108 h 2489111"/>
              <a:gd name="connsiteX398" fmla="*/ 440901 w 1408566"/>
              <a:gd name="connsiteY398" fmla="*/ 289883 h 2489111"/>
              <a:gd name="connsiteX399" fmla="*/ 518082 w 1408566"/>
              <a:gd name="connsiteY399" fmla="*/ 378642 h 2489111"/>
              <a:gd name="connsiteX400" fmla="*/ 558603 w 1408566"/>
              <a:gd name="connsiteY400" fmla="*/ 430740 h 2489111"/>
              <a:gd name="connsiteX401" fmla="*/ 581757 w 1408566"/>
              <a:gd name="connsiteY401" fmla="*/ 448106 h 2489111"/>
              <a:gd name="connsiteX402" fmla="*/ 618419 w 1408566"/>
              <a:gd name="connsiteY402" fmla="*/ 465472 h 2489111"/>
              <a:gd name="connsiteX403" fmla="*/ 618419 w 1408566"/>
              <a:gd name="connsiteY403" fmla="*/ 467401 h 2489111"/>
              <a:gd name="connsiteX404" fmla="*/ 471773 w 1408566"/>
              <a:gd name="connsiteY404" fmla="*/ 388290 h 2489111"/>
              <a:gd name="connsiteX405" fmla="*/ 545096 w 1408566"/>
              <a:gd name="connsiteY405" fmla="*/ 558090 h 2489111"/>
              <a:gd name="connsiteX406" fmla="*/ 496857 w 1408566"/>
              <a:gd name="connsiteY406" fmla="*/ 565808 h 2489111"/>
              <a:gd name="connsiteX407" fmla="*/ 483351 w 1408566"/>
              <a:gd name="connsiteY407" fmla="*/ 571596 h 2489111"/>
              <a:gd name="connsiteX408" fmla="*/ 620348 w 1408566"/>
              <a:gd name="connsiteY408" fmla="*/ 500203 h 2489111"/>
              <a:gd name="connsiteX409" fmla="*/ 545096 w 1408566"/>
              <a:gd name="connsiteY409" fmla="*/ 558090 h 2489111"/>
              <a:gd name="connsiteX410" fmla="*/ 510364 w 1408566"/>
              <a:gd name="connsiteY410" fmla="*/ 967153 h 2489111"/>
              <a:gd name="connsiteX411" fmla="*/ 543166 w 1408566"/>
              <a:gd name="connsiteY411" fmla="*/ 1028898 h 2489111"/>
              <a:gd name="connsiteX412" fmla="*/ 454407 w 1408566"/>
              <a:gd name="connsiteY412" fmla="*/ 972942 h 2489111"/>
              <a:gd name="connsiteX413" fmla="*/ 348283 w 1408566"/>
              <a:gd name="connsiteY413" fmla="*/ 901548 h 2489111"/>
              <a:gd name="connsiteX414" fmla="*/ 338635 w 1408566"/>
              <a:gd name="connsiteY414" fmla="*/ 884183 h 2489111"/>
              <a:gd name="connsiteX415" fmla="*/ 361789 w 1408566"/>
              <a:gd name="connsiteY415" fmla="*/ 884183 h 2489111"/>
              <a:gd name="connsiteX416" fmla="*/ 408098 w 1408566"/>
              <a:gd name="connsiteY416" fmla="*/ 889971 h 2489111"/>
              <a:gd name="connsiteX417" fmla="*/ 487210 w 1408566"/>
              <a:gd name="connsiteY417" fmla="*/ 930492 h 2489111"/>
              <a:gd name="connsiteX418" fmla="*/ 510364 w 1408566"/>
              <a:gd name="connsiteY418" fmla="*/ 967153 h 2489111"/>
              <a:gd name="connsiteX419" fmla="*/ 562462 w 1408566"/>
              <a:gd name="connsiteY419" fmla="*/ 1050123 h 2489111"/>
              <a:gd name="connsiteX420" fmla="*/ 556673 w 1408566"/>
              <a:gd name="connsiteY420" fmla="*/ 1040476 h 2489111"/>
              <a:gd name="connsiteX421" fmla="*/ 556673 w 1408566"/>
              <a:gd name="connsiteY421" fmla="*/ 1040476 h 2489111"/>
              <a:gd name="connsiteX422" fmla="*/ 498787 w 1408566"/>
              <a:gd name="connsiteY422" fmla="*/ 924703 h 2489111"/>
              <a:gd name="connsiteX423" fmla="*/ 498787 w 1408566"/>
              <a:gd name="connsiteY423" fmla="*/ 924703 h 2489111"/>
              <a:gd name="connsiteX424" fmla="*/ 496857 w 1408566"/>
              <a:gd name="connsiteY424" fmla="*/ 922773 h 2489111"/>
              <a:gd name="connsiteX425" fmla="*/ 471773 w 1408566"/>
              <a:gd name="connsiteY425" fmla="*/ 876464 h 2489111"/>
              <a:gd name="connsiteX426" fmla="*/ 471773 w 1408566"/>
              <a:gd name="connsiteY426" fmla="*/ 876464 h 2489111"/>
              <a:gd name="connsiteX427" fmla="*/ 433182 w 1408566"/>
              <a:gd name="connsiteY427" fmla="*/ 789635 h 2489111"/>
              <a:gd name="connsiteX428" fmla="*/ 475632 w 1408566"/>
              <a:gd name="connsiteY428" fmla="*/ 822437 h 2489111"/>
              <a:gd name="connsiteX429" fmla="*/ 475632 w 1408566"/>
              <a:gd name="connsiteY429" fmla="*/ 822437 h 2489111"/>
              <a:gd name="connsiteX430" fmla="*/ 479492 w 1408566"/>
              <a:gd name="connsiteY430" fmla="*/ 826296 h 2489111"/>
              <a:gd name="connsiteX431" fmla="*/ 562462 w 1408566"/>
              <a:gd name="connsiteY431" fmla="*/ 1050123 h 2489111"/>
              <a:gd name="connsiteX432" fmla="*/ 417746 w 1408566"/>
              <a:gd name="connsiteY432" fmla="*/ 731749 h 2489111"/>
              <a:gd name="connsiteX433" fmla="*/ 467914 w 1408566"/>
              <a:gd name="connsiteY433" fmla="*/ 799283 h 2489111"/>
              <a:gd name="connsiteX434" fmla="*/ 423535 w 1408566"/>
              <a:gd name="connsiteY434" fmla="*/ 770339 h 2489111"/>
              <a:gd name="connsiteX435" fmla="*/ 413887 w 1408566"/>
              <a:gd name="connsiteY435" fmla="*/ 776128 h 2489111"/>
              <a:gd name="connsiteX436" fmla="*/ 448619 w 1408566"/>
              <a:gd name="connsiteY436" fmla="*/ 855239 h 2489111"/>
              <a:gd name="connsiteX437" fmla="*/ 365648 w 1408566"/>
              <a:gd name="connsiteY437" fmla="*/ 754903 h 2489111"/>
              <a:gd name="connsiteX438" fmla="*/ 301974 w 1408566"/>
              <a:gd name="connsiteY438" fmla="*/ 720171 h 2489111"/>
              <a:gd name="connsiteX439" fmla="*/ 238299 w 1408566"/>
              <a:gd name="connsiteY439" fmla="*/ 687369 h 2489111"/>
              <a:gd name="connsiteX440" fmla="*/ 282678 w 1408566"/>
              <a:gd name="connsiteY440" fmla="*/ 700876 h 2489111"/>
              <a:gd name="connsiteX441" fmla="*/ 417746 w 1408566"/>
              <a:gd name="connsiteY441" fmla="*/ 731749 h 2489111"/>
              <a:gd name="connsiteX442" fmla="*/ 207426 w 1408566"/>
              <a:gd name="connsiteY442" fmla="*/ 681580 h 2489111"/>
              <a:gd name="connsiteX443" fmla="*/ 274960 w 1408566"/>
              <a:gd name="connsiteY443" fmla="*/ 720171 h 2489111"/>
              <a:gd name="connsiteX444" fmla="*/ 361789 w 1408566"/>
              <a:gd name="connsiteY444" fmla="*/ 766480 h 2489111"/>
              <a:gd name="connsiteX445" fmla="*/ 462126 w 1408566"/>
              <a:gd name="connsiteY445" fmla="*/ 882253 h 2489111"/>
              <a:gd name="connsiteX446" fmla="*/ 473703 w 1408566"/>
              <a:gd name="connsiteY446" fmla="*/ 903478 h 2489111"/>
              <a:gd name="connsiteX447" fmla="*/ 477562 w 1408566"/>
              <a:gd name="connsiteY447" fmla="*/ 909267 h 2489111"/>
              <a:gd name="connsiteX448" fmla="*/ 417746 w 1408566"/>
              <a:gd name="connsiteY448" fmla="*/ 882253 h 2489111"/>
              <a:gd name="connsiteX449" fmla="*/ 373367 w 1408566"/>
              <a:gd name="connsiteY449" fmla="*/ 874535 h 2489111"/>
              <a:gd name="connsiteX450" fmla="*/ 332846 w 1408566"/>
              <a:gd name="connsiteY450" fmla="*/ 874535 h 2489111"/>
              <a:gd name="connsiteX451" fmla="*/ 282678 w 1408566"/>
              <a:gd name="connsiteY451" fmla="*/ 835944 h 2489111"/>
              <a:gd name="connsiteX452" fmla="*/ 166905 w 1408566"/>
              <a:gd name="connsiteY452" fmla="*/ 758762 h 2489111"/>
              <a:gd name="connsiteX453" fmla="*/ 166905 w 1408566"/>
              <a:gd name="connsiteY453" fmla="*/ 758762 h 2489111"/>
              <a:gd name="connsiteX454" fmla="*/ 155328 w 1408566"/>
              <a:gd name="connsiteY454" fmla="*/ 710524 h 2489111"/>
              <a:gd name="connsiteX455" fmla="*/ 207426 w 1408566"/>
              <a:gd name="connsiteY455" fmla="*/ 681580 h 2489111"/>
              <a:gd name="connsiteX456" fmla="*/ 246017 w 1408566"/>
              <a:gd name="connsiteY456" fmla="*/ 972942 h 2489111"/>
              <a:gd name="connsiteX457" fmla="*/ 182342 w 1408566"/>
              <a:gd name="connsiteY457" fmla="*/ 893830 h 2489111"/>
              <a:gd name="connsiteX458" fmla="*/ 159187 w 1408566"/>
              <a:gd name="connsiteY458" fmla="*/ 853310 h 2489111"/>
              <a:gd name="connsiteX459" fmla="*/ 147610 w 1408566"/>
              <a:gd name="connsiteY459" fmla="*/ 814719 h 2489111"/>
              <a:gd name="connsiteX460" fmla="*/ 161117 w 1408566"/>
              <a:gd name="connsiteY460" fmla="*/ 787705 h 2489111"/>
              <a:gd name="connsiteX461" fmla="*/ 163046 w 1408566"/>
              <a:gd name="connsiteY461" fmla="*/ 783846 h 2489111"/>
              <a:gd name="connsiteX462" fmla="*/ 219003 w 1408566"/>
              <a:gd name="connsiteY462" fmla="*/ 824367 h 2489111"/>
              <a:gd name="connsiteX463" fmla="*/ 282678 w 1408566"/>
              <a:gd name="connsiteY463" fmla="*/ 847521 h 2489111"/>
              <a:gd name="connsiteX464" fmla="*/ 334776 w 1408566"/>
              <a:gd name="connsiteY464" fmla="*/ 903478 h 2489111"/>
              <a:gd name="connsiteX465" fmla="*/ 408098 w 1408566"/>
              <a:gd name="connsiteY465" fmla="*/ 967153 h 2489111"/>
              <a:gd name="connsiteX466" fmla="*/ 525801 w 1408566"/>
              <a:gd name="connsiteY466" fmla="*/ 1026969 h 2489111"/>
              <a:gd name="connsiteX467" fmla="*/ 492998 w 1408566"/>
              <a:gd name="connsiteY467" fmla="*/ 1026969 h 2489111"/>
              <a:gd name="connsiteX468" fmla="*/ 489139 w 1408566"/>
              <a:gd name="connsiteY468" fmla="*/ 1026969 h 2489111"/>
              <a:gd name="connsiteX469" fmla="*/ 246017 w 1408566"/>
              <a:gd name="connsiteY469" fmla="*/ 972942 h 2489111"/>
              <a:gd name="connsiteX470" fmla="*/ 485280 w 1408566"/>
              <a:gd name="connsiteY470" fmla="*/ 1071348 h 2489111"/>
              <a:gd name="connsiteX471" fmla="*/ 357930 w 1408566"/>
              <a:gd name="connsiteY471" fmla="*/ 1109939 h 2489111"/>
              <a:gd name="connsiteX472" fmla="*/ 440901 w 1408566"/>
              <a:gd name="connsiteY472" fmla="*/ 1061701 h 2489111"/>
              <a:gd name="connsiteX473" fmla="*/ 545096 w 1408566"/>
              <a:gd name="connsiteY473" fmla="*/ 1044335 h 2489111"/>
              <a:gd name="connsiteX474" fmla="*/ 552814 w 1408566"/>
              <a:gd name="connsiteY474" fmla="*/ 1055912 h 2489111"/>
              <a:gd name="connsiteX475" fmla="*/ 485280 w 1408566"/>
              <a:gd name="connsiteY475" fmla="*/ 1071348 h 2489111"/>
              <a:gd name="connsiteX476" fmla="*/ 303903 w 1408566"/>
              <a:gd name="connsiteY476" fmla="*/ 1690732 h 2489111"/>
              <a:gd name="connsiteX477" fmla="*/ 321269 w 1408566"/>
              <a:gd name="connsiteY477" fmla="*/ 1700379 h 2489111"/>
              <a:gd name="connsiteX478" fmla="*/ 336705 w 1408566"/>
              <a:gd name="connsiteY478" fmla="*/ 1694591 h 2489111"/>
              <a:gd name="connsiteX479" fmla="*/ 327058 w 1408566"/>
              <a:gd name="connsiteY479" fmla="*/ 1600043 h 2489111"/>
              <a:gd name="connsiteX480" fmla="*/ 267242 w 1408566"/>
              <a:gd name="connsiteY480" fmla="*/ 1501636 h 2489111"/>
              <a:gd name="connsiteX481" fmla="*/ 286537 w 1408566"/>
              <a:gd name="connsiteY481" fmla="*/ 1511284 h 2489111"/>
              <a:gd name="connsiteX482" fmla="*/ 301974 w 1408566"/>
              <a:gd name="connsiteY482" fmla="*/ 1503566 h 2489111"/>
              <a:gd name="connsiteX483" fmla="*/ 307762 w 1408566"/>
              <a:gd name="connsiteY483" fmla="*/ 1426384 h 2489111"/>
              <a:gd name="connsiteX484" fmla="*/ 375296 w 1408566"/>
              <a:gd name="connsiteY484" fmla="*/ 1493918 h 2489111"/>
              <a:gd name="connsiteX485" fmla="*/ 390733 w 1408566"/>
              <a:gd name="connsiteY485" fmla="*/ 1493918 h 2489111"/>
              <a:gd name="connsiteX486" fmla="*/ 406169 w 1408566"/>
              <a:gd name="connsiteY486" fmla="*/ 1468834 h 2489111"/>
              <a:gd name="connsiteX487" fmla="*/ 460196 w 1408566"/>
              <a:gd name="connsiteY487" fmla="*/ 1511284 h 2489111"/>
              <a:gd name="connsiteX488" fmla="*/ 492998 w 1408566"/>
              <a:gd name="connsiteY488" fmla="*/ 1586536 h 2489111"/>
              <a:gd name="connsiteX489" fmla="*/ 510364 w 1408566"/>
              <a:gd name="connsiteY489" fmla="*/ 1586536 h 2489111"/>
              <a:gd name="connsiteX490" fmla="*/ 525801 w 1408566"/>
              <a:gd name="connsiteY490" fmla="*/ 1563382 h 2489111"/>
              <a:gd name="connsiteX491" fmla="*/ 572110 w 1408566"/>
              <a:gd name="connsiteY491" fmla="*/ 1711957 h 2489111"/>
              <a:gd name="connsiteX492" fmla="*/ 498787 w 1408566"/>
              <a:gd name="connsiteY492" fmla="*/ 1831588 h 2489111"/>
              <a:gd name="connsiteX493" fmla="*/ 467914 w 1408566"/>
              <a:gd name="connsiteY493" fmla="*/ 1781420 h 2489111"/>
              <a:gd name="connsiteX494" fmla="*/ 467914 w 1408566"/>
              <a:gd name="connsiteY494" fmla="*/ 1781420 h 2489111"/>
              <a:gd name="connsiteX495" fmla="*/ 539307 w 1408566"/>
              <a:gd name="connsiteY495" fmla="*/ 1646352 h 2489111"/>
              <a:gd name="connsiteX496" fmla="*/ 531589 w 1408566"/>
              <a:gd name="connsiteY496" fmla="*/ 1646352 h 2489111"/>
              <a:gd name="connsiteX497" fmla="*/ 500716 w 1408566"/>
              <a:gd name="connsiteY497" fmla="*/ 1723534 h 2489111"/>
              <a:gd name="connsiteX498" fmla="*/ 464055 w 1408566"/>
              <a:gd name="connsiteY498" fmla="*/ 1771773 h 2489111"/>
              <a:gd name="connsiteX499" fmla="*/ 458267 w 1408566"/>
              <a:gd name="connsiteY499" fmla="*/ 1758266 h 2489111"/>
              <a:gd name="connsiteX500" fmla="*/ 442830 w 1408566"/>
              <a:gd name="connsiteY500" fmla="*/ 1706168 h 2489111"/>
              <a:gd name="connsiteX501" fmla="*/ 462126 w 1408566"/>
              <a:gd name="connsiteY501" fmla="*/ 1677225 h 2489111"/>
              <a:gd name="connsiteX502" fmla="*/ 485280 w 1408566"/>
              <a:gd name="connsiteY502" fmla="*/ 1638634 h 2489111"/>
              <a:gd name="connsiteX503" fmla="*/ 477562 w 1408566"/>
              <a:gd name="connsiteY503" fmla="*/ 1636705 h 2489111"/>
              <a:gd name="connsiteX504" fmla="*/ 448619 w 1408566"/>
              <a:gd name="connsiteY504" fmla="*/ 1677225 h 2489111"/>
              <a:gd name="connsiteX505" fmla="*/ 438971 w 1408566"/>
              <a:gd name="connsiteY505" fmla="*/ 1686873 h 2489111"/>
              <a:gd name="connsiteX506" fmla="*/ 437042 w 1408566"/>
              <a:gd name="connsiteY506" fmla="*/ 1675295 h 2489111"/>
              <a:gd name="connsiteX507" fmla="*/ 419676 w 1408566"/>
              <a:gd name="connsiteY507" fmla="*/ 1623198 h 2489111"/>
              <a:gd name="connsiteX508" fmla="*/ 425464 w 1408566"/>
              <a:gd name="connsiteY508" fmla="*/ 1557593 h 2489111"/>
              <a:gd name="connsiteX509" fmla="*/ 423535 w 1408566"/>
              <a:gd name="connsiteY509" fmla="*/ 1493918 h 2489111"/>
              <a:gd name="connsiteX510" fmla="*/ 419676 w 1408566"/>
              <a:gd name="connsiteY510" fmla="*/ 1493918 h 2489111"/>
              <a:gd name="connsiteX511" fmla="*/ 413887 w 1408566"/>
              <a:gd name="connsiteY511" fmla="*/ 1607761 h 2489111"/>
              <a:gd name="connsiteX512" fmla="*/ 411958 w 1408566"/>
              <a:gd name="connsiteY512" fmla="*/ 1603902 h 2489111"/>
              <a:gd name="connsiteX513" fmla="*/ 369508 w 1408566"/>
              <a:gd name="connsiteY513" fmla="*/ 1530580 h 2489111"/>
              <a:gd name="connsiteX514" fmla="*/ 357930 w 1408566"/>
              <a:gd name="connsiteY514" fmla="*/ 1532509 h 2489111"/>
              <a:gd name="connsiteX515" fmla="*/ 396521 w 1408566"/>
              <a:gd name="connsiteY515" fmla="*/ 1600043 h 2489111"/>
              <a:gd name="connsiteX516" fmla="*/ 398451 w 1408566"/>
              <a:gd name="connsiteY516" fmla="*/ 1605832 h 2489111"/>
              <a:gd name="connsiteX517" fmla="*/ 354071 w 1408566"/>
              <a:gd name="connsiteY517" fmla="*/ 1573030 h 2489111"/>
              <a:gd name="connsiteX518" fmla="*/ 309692 w 1408566"/>
              <a:gd name="connsiteY518" fmla="*/ 1532509 h 2489111"/>
              <a:gd name="connsiteX519" fmla="*/ 305833 w 1408566"/>
              <a:gd name="connsiteY519" fmla="*/ 1534439 h 2489111"/>
              <a:gd name="connsiteX520" fmla="*/ 348283 w 1408566"/>
              <a:gd name="connsiteY520" fmla="*/ 1580748 h 2489111"/>
              <a:gd name="connsiteX521" fmla="*/ 406169 w 1408566"/>
              <a:gd name="connsiteY521" fmla="*/ 1619339 h 2489111"/>
              <a:gd name="connsiteX522" fmla="*/ 427394 w 1408566"/>
              <a:gd name="connsiteY522" fmla="*/ 1686873 h 2489111"/>
              <a:gd name="connsiteX523" fmla="*/ 429323 w 1408566"/>
              <a:gd name="connsiteY523" fmla="*/ 1700379 h 2489111"/>
              <a:gd name="connsiteX524" fmla="*/ 429323 w 1408566"/>
              <a:gd name="connsiteY524" fmla="*/ 1702309 h 2489111"/>
              <a:gd name="connsiteX525" fmla="*/ 365648 w 1408566"/>
              <a:gd name="connsiteY525" fmla="*/ 1661789 h 2489111"/>
              <a:gd name="connsiteX526" fmla="*/ 361789 w 1408566"/>
              <a:gd name="connsiteY526" fmla="*/ 1663718 h 2489111"/>
              <a:gd name="connsiteX527" fmla="*/ 390733 w 1408566"/>
              <a:gd name="connsiteY527" fmla="*/ 1686873 h 2489111"/>
              <a:gd name="connsiteX528" fmla="*/ 425464 w 1408566"/>
              <a:gd name="connsiteY528" fmla="*/ 1710027 h 2489111"/>
              <a:gd name="connsiteX529" fmla="*/ 427394 w 1408566"/>
              <a:gd name="connsiteY529" fmla="*/ 1710027 h 2489111"/>
              <a:gd name="connsiteX530" fmla="*/ 433182 w 1408566"/>
              <a:gd name="connsiteY530" fmla="*/ 1711957 h 2489111"/>
              <a:gd name="connsiteX531" fmla="*/ 454407 w 1408566"/>
              <a:gd name="connsiteY531" fmla="*/ 1767913 h 2489111"/>
              <a:gd name="connsiteX532" fmla="*/ 379155 w 1408566"/>
              <a:gd name="connsiteY532" fmla="*/ 1733182 h 2489111"/>
              <a:gd name="connsiteX533" fmla="*/ 377226 w 1408566"/>
              <a:gd name="connsiteY533" fmla="*/ 1735111 h 2489111"/>
              <a:gd name="connsiteX534" fmla="*/ 462126 w 1408566"/>
              <a:gd name="connsiteY534" fmla="*/ 1781420 h 2489111"/>
              <a:gd name="connsiteX535" fmla="*/ 491069 w 1408566"/>
              <a:gd name="connsiteY535" fmla="*/ 1829659 h 2489111"/>
              <a:gd name="connsiteX536" fmla="*/ 303903 w 1408566"/>
              <a:gd name="connsiteY536" fmla="*/ 1690732 h 2489111"/>
              <a:gd name="connsiteX537" fmla="*/ 790148 w 1408566"/>
              <a:gd name="connsiteY537" fmla="*/ 1818082 h 2489111"/>
              <a:gd name="connsiteX538" fmla="*/ 794007 w 1408566"/>
              <a:gd name="connsiteY538" fmla="*/ 1831588 h 2489111"/>
              <a:gd name="connsiteX539" fmla="*/ 813303 w 1408566"/>
              <a:gd name="connsiteY539" fmla="*/ 1833518 h 2489111"/>
              <a:gd name="connsiteX540" fmla="*/ 932934 w 1408566"/>
              <a:gd name="connsiteY540" fmla="*/ 1700379 h 2489111"/>
              <a:gd name="connsiteX541" fmla="*/ 936793 w 1408566"/>
              <a:gd name="connsiteY541" fmla="*/ 1721604 h 2489111"/>
              <a:gd name="connsiteX542" fmla="*/ 952230 w 1408566"/>
              <a:gd name="connsiteY542" fmla="*/ 1729323 h 2489111"/>
              <a:gd name="connsiteX543" fmla="*/ 1085368 w 1408566"/>
              <a:gd name="connsiteY543" fmla="*/ 1638634 h 2489111"/>
              <a:gd name="connsiteX544" fmla="*/ 1025552 w 1408566"/>
              <a:gd name="connsiteY544" fmla="*/ 1804575 h 2489111"/>
              <a:gd name="connsiteX545" fmla="*/ 1033270 w 1408566"/>
              <a:gd name="connsiteY545" fmla="*/ 1818082 h 2489111"/>
              <a:gd name="connsiteX546" fmla="*/ 1056425 w 1408566"/>
              <a:gd name="connsiteY546" fmla="*/ 1816152 h 2489111"/>
              <a:gd name="connsiteX547" fmla="*/ 973455 w 1408566"/>
              <a:gd name="connsiteY547" fmla="*/ 1933854 h 2489111"/>
              <a:gd name="connsiteX548" fmla="*/ 981173 w 1408566"/>
              <a:gd name="connsiteY548" fmla="*/ 1947361 h 2489111"/>
              <a:gd name="connsiteX549" fmla="*/ 1010116 w 1408566"/>
              <a:gd name="connsiteY549" fmla="*/ 1949291 h 2489111"/>
              <a:gd name="connsiteX550" fmla="*/ 865400 w 1408566"/>
              <a:gd name="connsiteY550" fmla="*/ 2092077 h 2489111"/>
              <a:gd name="connsiteX551" fmla="*/ 761205 w 1408566"/>
              <a:gd name="connsiteY551" fmla="*/ 2113302 h 2489111"/>
              <a:gd name="connsiteX552" fmla="*/ 639644 w 1408566"/>
              <a:gd name="connsiteY552" fmla="*/ 2109443 h 2489111"/>
              <a:gd name="connsiteX553" fmla="*/ 724544 w 1408566"/>
              <a:gd name="connsiteY553" fmla="*/ 2041909 h 2489111"/>
              <a:gd name="connsiteX554" fmla="*/ 795937 w 1408566"/>
              <a:gd name="connsiteY554" fmla="*/ 2051556 h 2489111"/>
              <a:gd name="connsiteX555" fmla="*/ 907850 w 1408566"/>
              <a:gd name="connsiteY555" fmla="*/ 2045768 h 2489111"/>
              <a:gd name="connsiteX556" fmla="*/ 903991 w 1408566"/>
              <a:gd name="connsiteY556" fmla="*/ 2036120 h 2489111"/>
              <a:gd name="connsiteX557" fmla="*/ 817162 w 1408566"/>
              <a:gd name="connsiteY557" fmla="*/ 2041909 h 2489111"/>
              <a:gd name="connsiteX558" fmla="*/ 732262 w 1408566"/>
              <a:gd name="connsiteY558" fmla="*/ 2034190 h 2489111"/>
              <a:gd name="connsiteX559" fmla="*/ 813303 w 1408566"/>
              <a:gd name="connsiteY559" fmla="*/ 1962797 h 2489111"/>
              <a:gd name="connsiteX560" fmla="*/ 817162 w 1408566"/>
              <a:gd name="connsiteY560" fmla="*/ 1964727 h 2489111"/>
              <a:gd name="connsiteX561" fmla="*/ 954159 w 1408566"/>
              <a:gd name="connsiteY561" fmla="*/ 1945431 h 2489111"/>
              <a:gd name="connsiteX562" fmla="*/ 950300 w 1408566"/>
              <a:gd name="connsiteY562" fmla="*/ 1935784 h 2489111"/>
              <a:gd name="connsiteX563" fmla="*/ 819091 w 1408566"/>
              <a:gd name="connsiteY563" fmla="*/ 1955079 h 2489111"/>
              <a:gd name="connsiteX564" fmla="*/ 865400 w 1408566"/>
              <a:gd name="connsiteY564" fmla="*/ 1904911 h 2489111"/>
              <a:gd name="connsiteX565" fmla="*/ 931005 w 1408566"/>
              <a:gd name="connsiteY565" fmla="*/ 1883686 h 2489111"/>
              <a:gd name="connsiteX566" fmla="*/ 1006257 w 1408566"/>
              <a:gd name="connsiteY566" fmla="*/ 1847025 h 2489111"/>
              <a:gd name="connsiteX567" fmla="*/ 1006257 w 1408566"/>
              <a:gd name="connsiteY567" fmla="*/ 1847025 h 2489111"/>
              <a:gd name="connsiteX568" fmla="*/ 929075 w 1408566"/>
              <a:gd name="connsiteY568" fmla="*/ 1877897 h 2489111"/>
              <a:gd name="connsiteX569" fmla="*/ 880837 w 1408566"/>
              <a:gd name="connsiteY569" fmla="*/ 1891404 h 2489111"/>
              <a:gd name="connsiteX570" fmla="*/ 983102 w 1408566"/>
              <a:gd name="connsiteY570" fmla="*/ 1783350 h 2489111"/>
              <a:gd name="connsiteX571" fmla="*/ 981173 w 1408566"/>
              <a:gd name="connsiteY571" fmla="*/ 1781420 h 2489111"/>
              <a:gd name="connsiteX572" fmla="*/ 876977 w 1408566"/>
              <a:gd name="connsiteY572" fmla="*/ 1875968 h 2489111"/>
              <a:gd name="connsiteX573" fmla="*/ 886625 w 1408566"/>
              <a:gd name="connsiteY573" fmla="*/ 1825800 h 2489111"/>
              <a:gd name="connsiteX574" fmla="*/ 913639 w 1408566"/>
              <a:gd name="connsiteY574" fmla="*/ 1754407 h 2489111"/>
              <a:gd name="connsiteX575" fmla="*/ 907850 w 1408566"/>
              <a:gd name="connsiteY575" fmla="*/ 1754407 h 2489111"/>
              <a:gd name="connsiteX576" fmla="*/ 878907 w 1408566"/>
              <a:gd name="connsiteY576" fmla="*/ 1829659 h 2489111"/>
              <a:gd name="connsiteX577" fmla="*/ 861541 w 1408566"/>
              <a:gd name="connsiteY577" fmla="*/ 1891404 h 2489111"/>
              <a:gd name="connsiteX578" fmla="*/ 849964 w 1408566"/>
              <a:gd name="connsiteY578" fmla="*/ 1902981 h 2489111"/>
              <a:gd name="connsiteX579" fmla="*/ 846105 w 1408566"/>
              <a:gd name="connsiteY579" fmla="*/ 1904911 h 2489111"/>
              <a:gd name="connsiteX580" fmla="*/ 846105 w 1408566"/>
              <a:gd name="connsiteY580" fmla="*/ 1908770 h 2489111"/>
              <a:gd name="connsiteX581" fmla="*/ 813303 w 1408566"/>
              <a:gd name="connsiteY581" fmla="*/ 1947361 h 2489111"/>
              <a:gd name="connsiteX582" fmla="*/ 809443 w 1408566"/>
              <a:gd name="connsiteY582" fmla="*/ 1953150 h 2489111"/>
              <a:gd name="connsiteX583" fmla="*/ 801725 w 1408566"/>
              <a:gd name="connsiteY583" fmla="*/ 1937713 h 2489111"/>
              <a:gd name="connsiteX584" fmla="*/ 801725 w 1408566"/>
              <a:gd name="connsiteY584" fmla="*/ 1912629 h 2489111"/>
              <a:gd name="connsiteX585" fmla="*/ 801725 w 1408566"/>
              <a:gd name="connsiteY585" fmla="*/ 1856672 h 2489111"/>
              <a:gd name="connsiteX586" fmla="*/ 790148 w 1408566"/>
              <a:gd name="connsiteY586" fmla="*/ 1856672 h 2489111"/>
              <a:gd name="connsiteX587" fmla="*/ 790148 w 1408566"/>
              <a:gd name="connsiteY587" fmla="*/ 1920347 h 2489111"/>
              <a:gd name="connsiteX588" fmla="*/ 792078 w 1408566"/>
              <a:gd name="connsiteY588" fmla="*/ 1939643 h 2489111"/>
              <a:gd name="connsiteX589" fmla="*/ 801725 w 1408566"/>
              <a:gd name="connsiteY589" fmla="*/ 1962797 h 2489111"/>
              <a:gd name="connsiteX590" fmla="*/ 728403 w 1408566"/>
              <a:gd name="connsiteY590" fmla="*/ 2032261 h 2489111"/>
              <a:gd name="connsiteX591" fmla="*/ 745768 w 1408566"/>
              <a:gd name="connsiteY591" fmla="*/ 1924206 h 2489111"/>
              <a:gd name="connsiteX592" fmla="*/ 734191 w 1408566"/>
              <a:gd name="connsiteY592" fmla="*/ 1922277 h 2489111"/>
              <a:gd name="connsiteX593" fmla="*/ 714896 w 1408566"/>
              <a:gd name="connsiteY593" fmla="*/ 2036120 h 2489111"/>
              <a:gd name="connsiteX594" fmla="*/ 716825 w 1408566"/>
              <a:gd name="connsiteY594" fmla="*/ 2041909 h 2489111"/>
              <a:gd name="connsiteX595" fmla="*/ 711037 w 1408566"/>
              <a:gd name="connsiteY595" fmla="*/ 2047697 h 2489111"/>
              <a:gd name="connsiteX596" fmla="*/ 629996 w 1408566"/>
              <a:gd name="connsiteY596" fmla="*/ 2109443 h 2489111"/>
              <a:gd name="connsiteX597" fmla="*/ 628066 w 1408566"/>
              <a:gd name="connsiteY597" fmla="*/ 2109443 h 2489111"/>
              <a:gd name="connsiteX598" fmla="*/ 790148 w 1408566"/>
              <a:gd name="connsiteY598" fmla="*/ 1818082 h 2489111"/>
              <a:gd name="connsiteX599" fmla="*/ 1098875 w 1408566"/>
              <a:gd name="connsiteY599" fmla="*/ 1383934 h 2489111"/>
              <a:gd name="connsiteX600" fmla="*/ 1189563 w 1408566"/>
              <a:gd name="connsiteY600" fmla="*/ 1333766 h 2489111"/>
              <a:gd name="connsiteX601" fmla="*/ 1299547 w 1408566"/>
              <a:gd name="connsiteY601" fmla="*/ 1331837 h 2489111"/>
              <a:gd name="connsiteX602" fmla="*/ 1357434 w 1408566"/>
              <a:gd name="connsiteY602" fmla="*/ 1358850 h 2489111"/>
              <a:gd name="connsiteX603" fmla="*/ 1150973 w 1408566"/>
              <a:gd name="connsiteY603" fmla="*/ 1393582 h 2489111"/>
              <a:gd name="connsiteX604" fmla="*/ 1108523 w 1408566"/>
              <a:gd name="connsiteY604" fmla="*/ 1414807 h 2489111"/>
              <a:gd name="connsiteX605" fmla="*/ 1108523 w 1408566"/>
              <a:gd name="connsiteY605" fmla="*/ 1414807 h 2489111"/>
              <a:gd name="connsiteX606" fmla="*/ 1106593 w 1408566"/>
              <a:gd name="connsiteY606" fmla="*/ 1416737 h 2489111"/>
              <a:gd name="connsiteX607" fmla="*/ 1081509 w 1408566"/>
              <a:gd name="connsiteY607" fmla="*/ 1434102 h 2489111"/>
              <a:gd name="connsiteX608" fmla="*/ 1052566 w 1408566"/>
              <a:gd name="connsiteY608" fmla="*/ 1455327 h 2489111"/>
              <a:gd name="connsiteX609" fmla="*/ 1098875 w 1408566"/>
              <a:gd name="connsiteY609" fmla="*/ 1383934 h 2489111"/>
              <a:gd name="connsiteX610" fmla="*/ 1313054 w 1408566"/>
              <a:gd name="connsiteY610" fmla="*/ 1480411 h 2489111"/>
              <a:gd name="connsiteX611" fmla="*/ 1313054 w 1408566"/>
              <a:gd name="connsiteY611" fmla="*/ 1480411 h 2489111"/>
              <a:gd name="connsiteX612" fmla="*/ 1313054 w 1408566"/>
              <a:gd name="connsiteY612" fmla="*/ 1480411 h 2489111"/>
              <a:gd name="connsiteX613" fmla="*/ 1299547 w 1408566"/>
              <a:gd name="connsiteY613" fmla="*/ 1484271 h 2489111"/>
              <a:gd name="connsiteX614" fmla="*/ 1135536 w 1408566"/>
              <a:gd name="connsiteY614" fmla="*/ 1455327 h 2489111"/>
              <a:gd name="connsiteX615" fmla="*/ 1073791 w 1408566"/>
              <a:gd name="connsiteY615" fmla="*/ 1451468 h 2489111"/>
              <a:gd name="connsiteX616" fmla="*/ 1077650 w 1408566"/>
              <a:gd name="connsiteY616" fmla="*/ 1447609 h 2489111"/>
              <a:gd name="connsiteX617" fmla="*/ 1108523 w 1408566"/>
              <a:gd name="connsiteY617" fmla="*/ 1424455 h 2489111"/>
              <a:gd name="connsiteX618" fmla="*/ 1110452 w 1408566"/>
              <a:gd name="connsiteY618" fmla="*/ 1422525 h 2489111"/>
              <a:gd name="connsiteX619" fmla="*/ 1197282 w 1408566"/>
              <a:gd name="connsiteY619" fmla="*/ 1420596 h 2489111"/>
              <a:gd name="connsiteX620" fmla="*/ 1259027 w 1408566"/>
              <a:gd name="connsiteY620" fmla="*/ 1449539 h 2489111"/>
              <a:gd name="connsiteX621" fmla="*/ 1324631 w 1408566"/>
              <a:gd name="connsiteY621" fmla="*/ 1478482 h 2489111"/>
              <a:gd name="connsiteX622" fmla="*/ 1313054 w 1408566"/>
              <a:gd name="connsiteY622" fmla="*/ 1480411 h 2489111"/>
              <a:gd name="connsiteX623" fmla="*/ 1158691 w 1408566"/>
              <a:gd name="connsiteY623" fmla="*/ 1503566 h 2489111"/>
              <a:gd name="connsiteX624" fmla="*/ 1052566 w 1408566"/>
              <a:gd name="connsiteY624" fmla="*/ 1472693 h 2489111"/>
              <a:gd name="connsiteX625" fmla="*/ 1110452 w 1408566"/>
              <a:gd name="connsiteY625" fmla="*/ 1457257 h 2489111"/>
              <a:gd name="connsiteX626" fmla="*/ 1141325 w 1408566"/>
              <a:gd name="connsiteY626" fmla="*/ 1470764 h 2489111"/>
              <a:gd name="connsiteX627" fmla="*/ 1205000 w 1408566"/>
              <a:gd name="connsiteY627" fmla="*/ 1493918 h 2489111"/>
              <a:gd name="connsiteX628" fmla="*/ 1257097 w 1408566"/>
              <a:gd name="connsiteY628" fmla="*/ 1499707 h 2489111"/>
              <a:gd name="connsiteX629" fmla="*/ 1158691 w 1408566"/>
              <a:gd name="connsiteY629" fmla="*/ 1503566 h 2489111"/>
              <a:gd name="connsiteX630" fmla="*/ 1378659 w 1408566"/>
              <a:gd name="connsiteY630" fmla="*/ 1472693 h 2489111"/>
              <a:gd name="connsiteX631" fmla="*/ 1374800 w 1408566"/>
              <a:gd name="connsiteY631" fmla="*/ 1472693 h 2489111"/>
              <a:gd name="connsiteX632" fmla="*/ 1367081 w 1408566"/>
              <a:gd name="connsiteY632" fmla="*/ 1468834 h 2489111"/>
              <a:gd name="connsiteX633" fmla="*/ 1218507 w 1408566"/>
              <a:gd name="connsiteY633" fmla="*/ 1414807 h 2489111"/>
              <a:gd name="connsiteX634" fmla="*/ 1135536 w 1408566"/>
              <a:gd name="connsiteY634" fmla="*/ 1409018 h 2489111"/>
              <a:gd name="connsiteX635" fmla="*/ 1212718 w 1408566"/>
              <a:gd name="connsiteY635" fmla="*/ 1389723 h 2489111"/>
              <a:gd name="connsiteX636" fmla="*/ 1363222 w 1408566"/>
              <a:gd name="connsiteY636" fmla="*/ 1364639 h 2489111"/>
              <a:gd name="connsiteX637" fmla="*/ 1388306 w 1408566"/>
              <a:gd name="connsiteY637" fmla="*/ 1401300 h 2489111"/>
              <a:gd name="connsiteX638" fmla="*/ 1399884 w 1408566"/>
              <a:gd name="connsiteY638" fmla="*/ 1437962 h 2489111"/>
              <a:gd name="connsiteX639" fmla="*/ 1378659 w 1408566"/>
              <a:gd name="connsiteY639" fmla="*/ 1472693 h 248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</a:cxnLst>
            <a:rect l="l" t="t" r="r" b="b"/>
            <a:pathLst>
              <a:path w="1408566" h="2489111">
                <a:moveTo>
                  <a:pt x="1392166" y="1376216"/>
                </a:moveTo>
                <a:cubicBezTo>
                  <a:pt x="1353575" y="1312541"/>
                  <a:pt x="1241661" y="1304823"/>
                  <a:pt x="1170268" y="1329907"/>
                </a:cubicBezTo>
                <a:cubicBezTo>
                  <a:pt x="1135536" y="1341484"/>
                  <a:pt x="1104664" y="1362709"/>
                  <a:pt x="1081509" y="1385864"/>
                </a:cubicBezTo>
                <a:cubicBezTo>
                  <a:pt x="1060284" y="1409018"/>
                  <a:pt x="1037129" y="1437962"/>
                  <a:pt x="1040989" y="1468834"/>
                </a:cubicBezTo>
                <a:cubicBezTo>
                  <a:pt x="1040989" y="1470764"/>
                  <a:pt x="1039059" y="1472693"/>
                  <a:pt x="1039059" y="1472693"/>
                </a:cubicBezTo>
                <a:cubicBezTo>
                  <a:pt x="998539" y="1484271"/>
                  <a:pt x="963807" y="1505496"/>
                  <a:pt x="932934" y="1530580"/>
                </a:cubicBezTo>
                <a:cubicBezTo>
                  <a:pt x="896273" y="1561452"/>
                  <a:pt x="859612" y="1596184"/>
                  <a:pt x="830668" y="1632845"/>
                </a:cubicBezTo>
                <a:cubicBezTo>
                  <a:pt x="799796" y="1671436"/>
                  <a:pt x="778571" y="1715816"/>
                  <a:pt x="749628" y="1756336"/>
                </a:cubicBezTo>
                <a:cubicBezTo>
                  <a:pt x="734191" y="1777561"/>
                  <a:pt x="716825" y="1798786"/>
                  <a:pt x="699459" y="1818082"/>
                </a:cubicBezTo>
                <a:cubicBezTo>
                  <a:pt x="684023" y="1835447"/>
                  <a:pt x="662798" y="1858602"/>
                  <a:pt x="639644" y="1870179"/>
                </a:cubicBezTo>
                <a:cubicBezTo>
                  <a:pt x="639644" y="1868250"/>
                  <a:pt x="641573" y="1864391"/>
                  <a:pt x="641573" y="1862461"/>
                </a:cubicBezTo>
                <a:cubicBezTo>
                  <a:pt x="668587" y="1775632"/>
                  <a:pt x="703319" y="1692661"/>
                  <a:pt x="726473" y="1607761"/>
                </a:cubicBezTo>
                <a:cubicBezTo>
                  <a:pt x="792078" y="1540227"/>
                  <a:pt x="794007" y="1451468"/>
                  <a:pt x="813303" y="1370427"/>
                </a:cubicBezTo>
                <a:cubicBezTo>
                  <a:pt x="824880" y="1326048"/>
                  <a:pt x="836457" y="1281669"/>
                  <a:pt x="851893" y="1237289"/>
                </a:cubicBezTo>
                <a:cubicBezTo>
                  <a:pt x="857682" y="1221853"/>
                  <a:pt x="863471" y="1204487"/>
                  <a:pt x="869259" y="1187121"/>
                </a:cubicBezTo>
                <a:cubicBezTo>
                  <a:pt x="896273" y="1237289"/>
                  <a:pt x="890484" y="1293246"/>
                  <a:pt x="917498" y="1343414"/>
                </a:cubicBezTo>
                <a:cubicBezTo>
                  <a:pt x="919427" y="1347273"/>
                  <a:pt x="929075" y="1345343"/>
                  <a:pt x="929075" y="1341484"/>
                </a:cubicBezTo>
                <a:cubicBezTo>
                  <a:pt x="931005" y="1279739"/>
                  <a:pt x="934864" y="1217994"/>
                  <a:pt x="894343" y="1165896"/>
                </a:cubicBezTo>
                <a:cubicBezTo>
                  <a:pt x="932934" y="1185191"/>
                  <a:pt x="946441" y="1233430"/>
                  <a:pt x="983102" y="1254655"/>
                </a:cubicBezTo>
                <a:cubicBezTo>
                  <a:pt x="1004327" y="1268162"/>
                  <a:pt x="1031341" y="1266232"/>
                  <a:pt x="1056425" y="1262373"/>
                </a:cubicBezTo>
                <a:cubicBezTo>
                  <a:pt x="1073791" y="1260444"/>
                  <a:pt x="1091157" y="1254655"/>
                  <a:pt x="1110452" y="1250796"/>
                </a:cubicBezTo>
                <a:cubicBezTo>
                  <a:pt x="1139395" y="1245007"/>
                  <a:pt x="1162550" y="1246937"/>
                  <a:pt x="1191493" y="1250796"/>
                </a:cubicBezTo>
                <a:cubicBezTo>
                  <a:pt x="1197282" y="1252725"/>
                  <a:pt x="1201141" y="1246937"/>
                  <a:pt x="1197282" y="1243078"/>
                </a:cubicBezTo>
                <a:cubicBezTo>
                  <a:pt x="1181845" y="1227641"/>
                  <a:pt x="1162550" y="1219923"/>
                  <a:pt x="1139395" y="1216064"/>
                </a:cubicBezTo>
                <a:cubicBezTo>
                  <a:pt x="1110452" y="1212205"/>
                  <a:pt x="1062214" y="1225712"/>
                  <a:pt x="1035200" y="1214135"/>
                </a:cubicBezTo>
                <a:cubicBezTo>
                  <a:pt x="1008186" y="1202557"/>
                  <a:pt x="983102" y="1175544"/>
                  <a:pt x="959948" y="1158178"/>
                </a:cubicBezTo>
                <a:cubicBezTo>
                  <a:pt x="940652" y="1144671"/>
                  <a:pt x="921357" y="1133094"/>
                  <a:pt x="896273" y="1129235"/>
                </a:cubicBezTo>
                <a:cubicBezTo>
                  <a:pt x="900132" y="1121516"/>
                  <a:pt x="905921" y="1113798"/>
                  <a:pt x="911709" y="1106080"/>
                </a:cubicBezTo>
                <a:cubicBezTo>
                  <a:pt x="969595" y="1136953"/>
                  <a:pt x="1044848" y="1165896"/>
                  <a:pt x="1112382" y="1136953"/>
                </a:cubicBezTo>
                <a:cubicBezTo>
                  <a:pt x="1143254" y="1123446"/>
                  <a:pt x="1168339" y="1100291"/>
                  <a:pt x="1193423" y="1079066"/>
                </a:cubicBezTo>
                <a:cubicBezTo>
                  <a:pt x="1216577" y="1061701"/>
                  <a:pt x="1247450" y="1044335"/>
                  <a:pt x="1247450" y="1015391"/>
                </a:cubicBezTo>
                <a:cubicBezTo>
                  <a:pt x="1247450" y="1001885"/>
                  <a:pt x="1237802" y="988378"/>
                  <a:pt x="1237802" y="974871"/>
                </a:cubicBezTo>
                <a:cubicBezTo>
                  <a:pt x="1237802" y="972942"/>
                  <a:pt x="1237802" y="969082"/>
                  <a:pt x="1239732" y="967153"/>
                </a:cubicBezTo>
                <a:cubicBezTo>
                  <a:pt x="1239732" y="967153"/>
                  <a:pt x="1241661" y="965223"/>
                  <a:pt x="1241661" y="963294"/>
                </a:cubicBezTo>
                <a:cubicBezTo>
                  <a:pt x="1247450" y="949787"/>
                  <a:pt x="1262886" y="940139"/>
                  <a:pt x="1274463" y="926632"/>
                </a:cubicBezTo>
                <a:cubicBezTo>
                  <a:pt x="1295688" y="903478"/>
                  <a:pt x="1305336" y="874535"/>
                  <a:pt x="1311125" y="845592"/>
                </a:cubicBezTo>
                <a:cubicBezTo>
                  <a:pt x="1320772" y="803142"/>
                  <a:pt x="1332350" y="739467"/>
                  <a:pt x="1264816" y="727890"/>
                </a:cubicBezTo>
                <a:cubicBezTo>
                  <a:pt x="1249379" y="725960"/>
                  <a:pt x="1233943" y="725960"/>
                  <a:pt x="1218507" y="724030"/>
                </a:cubicBezTo>
                <a:cubicBezTo>
                  <a:pt x="1189563" y="720171"/>
                  <a:pt x="1185704" y="702805"/>
                  <a:pt x="1179916" y="683510"/>
                </a:cubicBezTo>
                <a:cubicBezTo>
                  <a:pt x="1172198" y="660355"/>
                  <a:pt x="1152902" y="639130"/>
                  <a:pt x="1127818" y="625624"/>
                </a:cubicBezTo>
                <a:cubicBezTo>
                  <a:pt x="1106593" y="614046"/>
                  <a:pt x="1079579" y="610187"/>
                  <a:pt x="1054495" y="614046"/>
                </a:cubicBezTo>
                <a:cubicBezTo>
                  <a:pt x="1039059" y="615976"/>
                  <a:pt x="1023623" y="619835"/>
                  <a:pt x="1010116" y="627553"/>
                </a:cubicBezTo>
                <a:cubicBezTo>
                  <a:pt x="1008186" y="629483"/>
                  <a:pt x="996609" y="635271"/>
                  <a:pt x="994680" y="637201"/>
                </a:cubicBezTo>
                <a:cubicBezTo>
                  <a:pt x="975384" y="646849"/>
                  <a:pt x="971525" y="642990"/>
                  <a:pt x="952230" y="642990"/>
                </a:cubicBezTo>
                <a:cubicBezTo>
                  <a:pt x="925216" y="642990"/>
                  <a:pt x="898202" y="650708"/>
                  <a:pt x="876977" y="664215"/>
                </a:cubicBezTo>
                <a:cubicBezTo>
                  <a:pt x="867330" y="670003"/>
                  <a:pt x="857682" y="677721"/>
                  <a:pt x="849964" y="685440"/>
                </a:cubicBezTo>
                <a:cubicBezTo>
                  <a:pt x="836457" y="700876"/>
                  <a:pt x="813303" y="741396"/>
                  <a:pt x="784359" y="716312"/>
                </a:cubicBezTo>
                <a:cubicBezTo>
                  <a:pt x="770853" y="704735"/>
                  <a:pt x="761205" y="693158"/>
                  <a:pt x="738050" y="704735"/>
                </a:cubicBezTo>
                <a:cubicBezTo>
                  <a:pt x="712966" y="716312"/>
                  <a:pt x="697530" y="751044"/>
                  <a:pt x="687882" y="770339"/>
                </a:cubicBezTo>
                <a:cubicBezTo>
                  <a:pt x="672446" y="805071"/>
                  <a:pt x="674375" y="843662"/>
                  <a:pt x="676305" y="880323"/>
                </a:cubicBezTo>
                <a:cubicBezTo>
                  <a:pt x="678234" y="913126"/>
                  <a:pt x="684023" y="943998"/>
                  <a:pt x="709107" y="971012"/>
                </a:cubicBezTo>
                <a:cubicBezTo>
                  <a:pt x="732262" y="996096"/>
                  <a:pt x="763134" y="1023110"/>
                  <a:pt x="795937" y="1042405"/>
                </a:cubicBezTo>
                <a:cubicBezTo>
                  <a:pt x="807514" y="1050123"/>
                  <a:pt x="821021" y="1053982"/>
                  <a:pt x="834527" y="1057841"/>
                </a:cubicBezTo>
                <a:cubicBezTo>
                  <a:pt x="834527" y="1057841"/>
                  <a:pt x="834527" y="1057841"/>
                  <a:pt x="834527" y="1057841"/>
                </a:cubicBezTo>
                <a:cubicBezTo>
                  <a:pt x="836457" y="1059771"/>
                  <a:pt x="838387" y="1059771"/>
                  <a:pt x="840316" y="1059771"/>
                </a:cubicBezTo>
                <a:cubicBezTo>
                  <a:pt x="844175" y="1061701"/>
                  <a:pt x="849964" y="1063630"/>
                  <a:pt x="853823" y="1065560"/>
                </a:cubicBezTo>
                <a:cubicBezTo>
                  <a:pt x="871189" y="1075207"/>
                  <a:pt x="888555" y="1086785"/>
                  <a:pt x="905921" y="1098362"/>
                </a:cubicBezTo>
                <a:cubicBezTo>
                  <a:pt x="900132" y="1106080"/>
                  <a:pt x="894343" y="1115728"/>
                  <a:pt x="888555" y="1123446"/>
                </a:cubicBezTo>
                <a:cubicBezTo>
                  <a:pt x="873118" y="1113798"/>
                  <a:pt x="855752" y="1111869"/>
                  <a:pt x="834527" y="1113798"/>
                </a:cubicBezTo>
                <a:cubicBezTo>
                  <a:pt x="788218" y="1115728"/>
                  <a:pt x="759275" y="1106080"/>
                  <a:pt x="726473" y="1079066"/>
                </a:cubicBezTo>
                <a:cubicBezTo>
                  <a:pt x="722614" y="1075207"/>
                  <a:pt x="714896" y="1079066"/>
                  <a:pt x="716825" y="1082925"/>
                </a:cubicBezTo>
                <a:cubicBezTo>
                  <a:pt x="724544" y="1115728"/>
                  <a:pt x="743839" y="1154319"/>
                  <a:pt x="778571" y="1175544"/>
                </a:cubicBezTo>
                <a:cubicBezTo>
                  <a:pt x="794007" y="1185191"/>
                  <a:pt x="807514" y="1189050"/>
                  <a:pt x="826809" y="1185191"/>
                </a:cubicBezTo>
                <a:cubicBezTo>
                  <a:pt x="836457" y="1183262"/>
                  <a:pt x="855752" y="1169755"/>
                  <a:pt x="867330" y="1165896"/>
                </a:cubicBezTo>
                <a:cubicBezTo>
                  <a:pt x="861541" y="1179403"/>
                  <a:pt x="857682" y="1190980"/>
                  <a:pt x="851893" y="1204487"/>
                </a:cubicBezTo>
                <a:cubicBezTo>
                  <a:pt x="834527" y="1248866"/>
                  <a:pt x="821021" y="1293246"/>
                  <a:pt x="809443" y="1337625"/>
                </a:cubicBezTo>
                <a:cubicBezTo>
                  <a:pt x="788218" y="1416737"/>
                  <a:pt x="788218" y="1511284"/>
                  <a:pt x="732262" y="1580748"/>
                </a:cubicBezTo>
                <a:cubicBezTo>
                  <a:pt x="736121" y="1567241"/>
                  <a:pt x="738050" y="1553734"/>
                  <a:pt x="739980" y="1540227"/>
                </a:cubicBezTo>
                <a:cubicBezTo>
                  <a:pt x="772782" y="1345343"/>
                  <a:pt x="709107" y="1146600"/>
                  <a:pt x="668587" y="955576"/>
                </a:cubicBezTo>
                <a:cubicBezTo>
                  <a:pt x="647362" y="861028"/>
                  <a:pt x="629996" y="778058"/>
                  <a:pt x="635785" y="681580"/>
                </a:cubicBezTo>
                <a:cubicBezTo>
                  <a:pt x="637714" y="633342"/>
                  <a:pt x="643503" y="583174"/>
                  <a:pt x="641573" y="533006"/>
                </a:cubicBezTo>
                <a:cubicBezTo>
                  <a:pt x="649291" y="550372"/>
                  <a:pt x="657010" y="565808"/>
                  <a:pt x="672446" y="575456"/>
                </a:cubicBezTo>
                <a:cubicBezTo>
                  <a:pt x="685953" y="585103"/>
                  <a:pt x="697530" y="585103"/>
                  <a:pt x="714896" y="585103"/>
                </a:cubicBezTo>
                <a:cubicBezTo>
                  <a:pt x="747698" y="587033"/>
                  <a:pt x="772782" y="600540"/>
                  <a:pt x="799796" y="614046"/>
                </a:cubicBezTo>
                <a:cubicBezTo>
                  <a:pt x="805584" y="617906"/>
                  <a:pt x="811373" y="610187"/>
                  <a:pt x="807514" y="606328"/>
                </a:cubicBezTo>
                <a:cubicBezTo>
                  <a:pt x="761205" y="561949"/>
                  <a:pt x="743839" y="490556"/>
                  <a:pt x="666657" y="477049"/>
                </a:cubicBezTo>
                <a:cubicBezTo>
                  <a:pt x="705248" y="465472"/>
                  <a:pt x="734191" y="436528"/>
                  <a:pt x="738050" y="401797"/>
                </a:cubicBezTo>
                <a:cubicBezTo>
                  <a:pt x="738050" y="397938"/>
                  <a:pt x="732262" y="396008"/>
                  <a:pt x="728403" y="397938"/>
                </a:cubicBezTo>
                <a:cubicBezTo>
                  <a:pt x="726473" y="399867"/>
                  <a:pt x="724544" y="399867"/>
                  <a:pt x="722614" y="401797"/>
                </a:cubicBezTo>
                <a:cubicBezTo>
                  <a:pt x="734191" y="376713"/>
                  <a:pt x="745768" y="351629"/>
                  <a:pt x="755416" y="326544"/>
                </a:cubicBezTo>
                <a:cubicBezTo>
                  <a:pt x="755416" y="326544"/>
                  <a:pt x="757346" y="324615"/>
                  <a:pt x="757346" y="324615"/>
                </a:cubicBezTo>
                <a:cubicBezTo>
                  <a:pt x="759275" y="322685"/>
                  <a:pt x="759275" y="320756"/>
                  <a:pt x="757346" y="318826"/>
                </a:cubicBezTo>
                <a:cubicBezTo>
                  <a:pt x="761205" y="307249"/>
                  <a:pt x="766993" y="297601"/>
                  <a:pt x="770853" y="286024"/>
                </a:cubicBezTo>
                <a:cubicBezTo>
                  <a:pt x="782430" y="253222"/>
                  <a:pt x="786289" y="220420"/>
                  <a:pt x="772782" y="189547"/>
                </a:cubicBezTo>
                <a:cubicBezTo>
                  <a:pt x="759275" y="158674"/>
                  <a:pt x="732262" y="129731"/>
                  <a:pt x="712966" y="100788"/>
                </a:cubicBezTo>
                <a:cubicBezTo>
                  <a:pt x="693671" y="73774"/>
                  <a:pt x="682094" y="39042"/>
                  <a:pt x="653150" y="15888"/>
                </a:cubicBezTo>
                <a:cubicBezTo>
                  <a:pt x="629996" y="2381"/>
                  <a:pt x="601053" y="-5337"/>
                  <a:pt x="572110" y="4311"/>
                </a:cubicBezTo>
                <a:cubicBezTo>
                  <a:pt x="552814" y="10099"/>
                  <a:pt x="539307" y="21677"/>
                  <a:pt x="527730" y="33254"/>
                </a:cubicBezTo>
                <a:cubicBezTo>
                  <a:pt x="525801" y="33254"/>
                  <a:pt x="523871" y="33254"/>
                  <a:pt x="523871" y="35183"/>
                </a:cubicBezTo>
                <a:cubicBezTo>
                  <a:pt x="521941" y="37113"/>
                  <a:pt x="521941" y="40972"/>
                  <a:pt x="520012" y="42902"/>
                </a:cubicBezTo>
                <a:cubicBezTo>
                  <a:pt x="512294" y="50620"/>
                  <a:pt x="506505" y="60267"/>
                  <a:pt x="500716" y="69915"/>
                </a:cubicBezTo>
                <a:cubicBezTo>
                  <a:pt x="479492" y="100788"/>
                  <a:pt x="460196" y="131661"/>
                  <a:pt x="456337" y="168322"/>
                </a:cubicBezTo>
                <a:cubicBezTo>
                  <a:pt x="452478" y="208842"/>
                  <a:pt x="458267" y="253222"/>
                  <a:pt x="460196" y="293742"/>
                </a:cubicBezTo>
                <a:cubicBezTo>
                  <a:pt x="442830" y="276376"/>
                  <a:pt x="423535" y="257081"/>
                  <a:pt x="404239" y="239715"/>
                </a:cubicBezTo>
                <a:cubicBezTo>
                  <a:pt x="400380" y="235856"/>
                  <a:pt x="390733" y="241645"/>
                  <a:pt x="394592" y="245504"/>
                </a:cubicBezTo>
                <a:cubicBezTo>
                  <a:pt x="419676" y="276376"/>
                  <a:pt x="444760" y="309179"/>
                  <a:pt x="452478" y="345840"/>
                </a:cubicBezTo>
                <a:cubicBezTo>
                  <a:pt x="460196" y="374783"/>
                  <a:pt x="460196" y="403726"/>
                  <a:pt x="481421" y="428810"/>
                </a:cubicBezTo>
                <a:cubicBezTo>
                  <a:pt x="512294" y="465472"/>
                  <a:pt x="566321" y="482837"/>
                  <a:pt x="620348" y="477049"/>
                </a:cubicBezTo>
                <a:cubicBezTo>
                  <a:pt x="620348" y="478978"/>
                  <a:pt x="620348" y="478978"/>
                  <a:pt x="620348" y="480908"/>
                </a:cubicBezTo>
                <a:cubicBezTo>
                  <a:pt x="620348" y="480908"/>
                  <a:pt x="620348" y="480908"/>
                  <a:pt x="620348" y="480908"/>
                </a:cubicBezTo>
                <a:cubicBezTo>
                  <a:pt x="620348" y="484767"/>
                  <a:pt x="622278" y="486697"/>
                  <a:pt x="622278" y="490556"/>
                </a:cubicBezTo>
                <a:cubicBezTo>
                  <a:pt x="552814" y="504062"/>
                  <a:pt x="491069" y="538794"/>
                  <a:pt x="454407" y="588962"/>
                </a:cubicBezTo>
                <a:cubicBezTo>
                  <a:pt x="452478" y="592821"/>
                  <a:pt x="458267" y="598610"/>
                  <a:pt x="462126" y="594751"/>
                </a:cubicBezTo>
                <a:cubicBezTo>
                  <a:pt x="479492" y="583174"/>
                  <a:pt x="496857" y="575456"/>
                  <a:pt x="518082" y="571596"/>
                </a:cubicBezTo>
                <a:cubicBezTo>
                  <a:pt x="535448" y="567737"/>
                  <a:pt x="552814" y="569667"/>
                  <a:pt x="568251" y="561949"/>
                </a:cubicBezTo>
                <a:cubicBezTo>
                  <a:pt x="589475" y="552301"/>
                  <a:pt x="606841" y="531076"/>
                  <a:pt x="622278" y="513710"/>
                </a:cubicBezTo>
                <a:cubicBezTo>
                  <a:pt x="626137" y="573526"/>
                  <a:pt x="618419" y="635271"/>
                  <a:pt x="614560" y="695087"/>
                </a:cubicBezTo>
                <a:cubicBezTo>
                  <a:pt x="610700" y="768410"/>
                  <a:pt x="616489" y="832085"/>
                  <a:pt x="633855" y="901548"/>
                </a:cubicBezTo>
                <a:cubicBezTo>
                  <a:pt x="655080" y="992237"/>
                  <a:pt x="666657" y="1082925"/>
                  <a:pt x="685953" y="1173614"/>
                </a:cubicBezTo>
                <a:cubicBezTo>
                  <a:pt x="695600" y="1221853"/>
                  <a:pt x="707178" y="1268162"/>
                  <a:pt x="714896" y="1316400"/>
                </a:cubicBezTo>
                <a:cubicBezTo>
                  <a:pt x="674375" y="1229571"/>
                  <a:pt x="626137" y="1144671"/>
                  <a:pt x="570180" y="1063630"/>
                </a:cubicBezTo>
                <a:cubicBezTo>
                  <a:pt x="604912" y="978730"/>
                  <a:pt x="560532" y="884183"/>
                  <a:pt x="487210" y="816648"/>
                </a:cubicBezTo>
                <a:cubicBezTo>
                  <a:pt x="465985" y="762621"/>
                  <a:pt x="437042" y="714383"/>
                  <a:pt x="361789" y="704735"/>
                </a:cubicBezTo>
                <a:cubicBezTo>
                  <a:pt x="315480" y="698946"/>
                  <a:pt x="274960" y="687369"/>
                  <a:pt x="230580" y="673862"/>
                </a:cubicBezTo>
                <a:cubicBezTo>
                  <a:pt x="205496" y="666144"/>
                  <a:pt x="172694" y="664215"/>
                  <a:pt x="153399" y="681580"/>
                </a:cubicBezTo>
                <a:cubicBezTo>
                  <a:pt x="134103" y="698946"/>
                  <a:pt x="143751" y="720171"/>
                  <a:pt x="151469" y="739467"/>
                </a:cubicBezTo>
                <a:cubicBezTo>
                  <a:pt x="153399" y="745255"/>
                  <a:pt x="155328" y="751044"/>
                  <a:pt x="155328" y="754903"/>
                </a:cubicBezTo>
                <a:cubicBezTo>
                  <a:pt x="155328" y="754903"/>
                  <a:pt x="155328" y="756833"/>
                  <a:pt x="155328" y="756833"/>
                </a:cubicBezTo>
                <a:cubicBezTo>
                  <a:pt x="155328" y="756833"/>
                  <a:pt x="155328" y="756833"/>
                  <a:pt x="155328" y="758762"/>
                </a:cubicBezTo>
                <a:cubicBezTo>
                  <a:pt x="155328" y="774199"/>
                  <a:pt x="147610" y="785776"/>
                  <a:pt x="141821" y="801212"/>
                </a:cubicBezTo>
                <a:cubicBezTo>
                  <a:pt x="137962" y="810860"/>
                  <a:pt x="136033" y="820508"/>
                  <a:pt x="139892" y="830155"/>
                </a:cubicBezTo>
                <a:cubicBezTo>
                  <a:pt x="147610" y="859098"/>
                  <a:pt x="168835" y="888042"/>
                  <a:pt x="186201" y="913126"/>
                </a:cubicBezTo>
                <a:cubicBezTo>
                  <a:pt x="203567" y="940139"/>
                  <a:pt x="222862" y="965223"/>
                  <a:pt x="249876" y="984519"/>
                </a:cubicBezTo>
                <a:cubicBezTo>
                  <a:pt x="307762" y="1030828"/>
                  <a:pt x="384944" y="1036616"/>
                  <a:pt x="462126" y="1034687"/>
                </a:cubicBezTo>
                <a:cubicBezTo>
                  <a:pt x="444760" y="1042405"/>
                  <a:pt x="427394" y="1053982"/>
                  <a:pt x="411958" y="1063630"/>
                </a:cubicBezTo>
                <a:cubicBezTo>
                  <a:pt x="386873" y="1079066"/>
                  <a:pt x="361789" y="1092573"/>
                  <a:pt x="336705" y="1108010"/>
                </a:cubicBezTo>
                <a:cubicBezTo>
                  <a:pt x="332846" y="1109939"/>
                  <a:pt x="332846" y="1117657"/>
                  <a:pt x="340564" y="1117657"/>
                </a:cubicBezTo>
                <a:cubicBezTo>
                  <a:pt x="377226" y="1117657"/>
                  <a:pt x="415817" y="1117657"/>
                  <a:pt x="450548" y="1104151"/>
                </a:cubicBezTo>
                <a:cubicBezTo>
                  <a:pt x="489139" y="1090644"/>
                  <a:pt x="512294" y="1042405"/>
                  <a:pt x="560532" y="1065560"/>
                </a:cubicBezTo>
                <a:cubicBezTo>
                  <a:pt x="562462" y="1065560"/>
                  <a:pt x="562462" y="1065560"/>
                  <a:pt x="564391" y="1065560"/>
                </a:cubicBezTo>
                <a:cubicBezTo>
                  <a:pt x="564391" y="1065560"/>
                  <a:pt x="564391" y="1065560"/>
                  <a:pt x="564391" y="1065560"/>
                </a:cubicBezTo>
                <a:cubicBezTo>
                  <a:pt x="628066" y="1158178"/>
                  <a:pt x="680164" y="1254655"/>
                  <a:pt x="724544" y="1353062"/>
                </a:cubicBezTo>
                <a:cubicBezTo>
                  <a:pt x="724544" y="1353062"/>
                  <a:pt x="724544" y="1353062"/>
                  <a:pt x="724544" y="1353062"/>
                </a:cubicBezTo>
                <a:cubicBezTo>
                  <a:pt x="730332" y="1397441"/>
                  <a:pt x="730332" y="1439891"/>
                  <a:pt x="724544" y="1486200"/>
                </a:cubicBezTo>
                <a:cubicBezTo>
                  <a:pt x="709107" y="1596184"/>
                  <a:pt x="664728" y="1698450"/>
                  <a:pt x="624207" y="1802645"/>
                </a:cubicBezTo>
                <a:cubicBezTo>
                  <a:pt x="585616" y="1901052"/>
                  <a:pt x="564391" y="1999459"/>
                  <a:pt x="494928" y="2088218"/>
                </a:cubicBezTo>
                <a:cubicBezTo>
                  <a:pt x="481421" y="2103654"/>
                  <a:pt x="467914" y="2121020"/>
                  <a:pt x="454407" y="2136456"/>
                </a:cubicBezTo>
                <a:cubicBezTo>
                  <a:pt x="464055" y="2109443"/>
                  <a:pt x="471773" y="2082429"/>
                  <a:pt x="479492" y="2059274"/>
                </a:cubicBezTo>
                <a:cubicBezTo>
                  <a:pt x="498787" y="1991740"/>
                  <a:pt x="508435" y="1922277"/>
                  <a:pt x="506505" y="1854743"/>
                </a:cubicBezTo>
                <a:cubicBezTo>
                  <a:pt x="508435" y="1854743"/>
                  <a:pt x="510364" y="1852813"/>
                  <a:pt x="512294" y="1850884"/>
                </a:cubicBezTo>
                <a:cubicBezTo>
                  <a:pt x="552814" y="1802645"/>
                  <a:pt x="597194" y="1740900"/>
                  <a:pt x="606841" y="1683013"/>
                </a:cubicBezTo>
                <a:cubicBezTo>
                  <a:pt x="616489" y="1627057"/>
                  <a:pt x="577898" y="1584607"/>
                  <a:pt x="535448" y="1544086"/>
                </a:cubicBezTo>
                <a:cubicBezTo>
                  <a:pt x="531589" y="1540227"/>
                  <a:pt x="521941" y="1540227"/>
                  <a:pt x="520012" y="1546016"/>
                </a:cubicBezTo>
                <a:cubicBezTo>
                  <a:pt x="516153" y="1551805"/>
                  <a:pt x="512294" y="1557593"/>
                  <a:pt x="508435" y="1563382"/>
                </a:cubicBezTo>
                <a:cubicBezTo>
                  <a:pt x="502646" y="1546016"/>
                  <a:pt x="502646" y="1526720"/>
                  <a:pt x="489139" y="1509355"/>
                </a:cubicBezTo>
                <a:cubicBezTo>
                  <a:pt x="467914" y="1484271"/>
                  <a:pt x="433182" y="1463046"/>
                  <a:pt x="406169" y="1441821"/>
                </a:cubicBezTo>
                <a:cubicBezTo>
                  <a:pt x="398451" y="1436032"/>
                  <a:pt x="384944" y="1441821"/>
                  <a:pt x="388803" y="1449539"/>
                </a:cubicBezTo>
                <a:cubicBezTo>
                  <a:pt x="386873" y="1457257"/>
                  <a:pt x="384944" y="1464975"/>
                  <a:pt x="383014" y="1470764"/>
                </a:cubicBezTo>
                <a:cubicBezTo>
                  <a:pt x="354071" y="1449539"/>
                  <a:pt x="334776" y="1422525"/>
                  <a:pt x="315480" y="1395512"/>
                </a:cubicBezTo>
                <a:cubicBezTo>
                  <a:pt x="311621" y="1389723"/>
                  <a:pt x="298114" y="1389723"/>
                  <a:pt x="296185" y="1397441"/>
                </a:cubicBezTo>
                <a:cubicBezTo>
                  <a:pt x="290396" y="1426384"/>
                  <a:pt x="288467" y="1457257"/>
                  <a:pt x="286537" y="1486200"/>
                </a:cubicBezTo>
                <a:cubicBezTo>
                  <a:pt x="278819" y="1482341"/>
                  <a:pt x="269171" y="1480411"/>
                  <a:pt x="259524" y="1476552"/>
                </a:cubicBezTo>
                <a:cubicBezTo>
                  <a:pt x="251805" y="1474623"/>
                  <a:pt x="244087" y="1480411"/>
                  <a:pt x="246017" y="1486200"/>
                </a:cubicBezTo>
                <a:cubicBezTo>
                  <a:pt x="267242" y="1553734"/>
                  <a:pt x="330917" y="1600043"/>
                  <a:pt x="321269" y="1673366"/>
                </a:cubicBezTo>
                <a:cubicBezTo>
                  <a:pt x="311621" y="1667577"/>
                  <a:pt x="301974" y="1663718"/>
                  <a:pt x="292326" y="1657929"/>
                </a:cubicBezTo>
                <a:cubicBezTo>
                  <a:pt x="284608" y="1654070"/>
                  <a:pt x="274960" y="1659859"/>
                  <a:pt x="276889" y="1667577"/>
                </a:cubicBezTo>
                <a:cubicBezTo>
                  <a:pt x="311621" y="1750547"/>
                  <a:pt x="373367" y="1833518"/>
                  <a:pt x="485280" y="1848954"/>
                </a:cubicBezTo>
                <a:cubicBezTo>
                  <a:pt x="487210" y="1912629"/>
                  <a:pt x="479492" y="1974375"/>
                  <a:pt x="464055" y="2038049"/>
                </a:cubicBezTo>
                <a:cubicBezTo>
                  <a:pt x="456337" y="2066993"/>
                  <a:pt x="446689" y="2095936"/>
                  <a:pt x="435112" y="2124879"/>
                </a:cubicBezTo>
                <a:cubicBezTo>
                  <a:pt x="427394" y="2142245"/>
                  <a:pt x="421605" y="2161540"/>
                  <a:pt x="411958" y="2180836"/>
                </a:cubicBezTo>
                <a:cubicBezTo>
                  <a:pt x="369508" y="2221356"/>
                  <a:pt x="323199" y="2258018"/>
                  <a:pt x="274960" y="2292749"/>
                </a:cubicBezTo>
                <a:cubicBezTo>
                  <a:pt x="269171" y="2296608"/>
                  <a:pt x="265312" y="2300467"/>
                  <a:pt x="259524" y="2302397"/>
                </a:cubicBezTo>
                <a:cubicBezTo>
                  <a:pt x="259524" y="2302397"/>
                  <a:pt x="259524" y="2302397"/>
                  <a:pt x="259524" y="2302397"/>
                </a:cubicBezTo>
                <a:cubicBezTo>
                  <a:pt x="255664" y="2302397"/>
                  <a:pt x="253735" y="2304327"/>
                  <a:pt x="251805" y="2308186"/>
                </a:cubicBezTo>
                <a:cubicBezTo>
                  <a:pt x="170765" y="2362213"/>
                  <a:pt x="74287" y="2406592"/>
                  <a:pt x="4824" y="2468338"/>
                </a:cubicBezTo>
                <a:cubicBezTo>
                  <a:pt x="-8683" y="2479915"/>
                  <a:pt x="8683" y="2495351"/>
                  <a:pt x="26049" y="2489563"/>
                </a:cubicBezTo>
                <a:cubicBezTo>
                  <a:pt x="124456" y="2454831"/>
                  <a:pt x="219003" y="2383438"/>
                  <a:pt x="298114" y="2325552"/>
                </a:cubicBezTo>
                <a:cubicBezTo>
                  <a:pt x="305833" y="2319763"/>
                  <a:pt x="313551" y="2313974"/>
                  <a:pt x="321269" y="2308186"/>
                </a:cubicBezTo>
                <a:cubicBezTo>
                  <a:pt x="446689" y="2277313"/>
                  <a:pt x="539307" y="2196272"/>
                  <a:pt x="626137" y="2117161"/>
                </a:cubicBezTo>
                <a:cubicBezTo>
                  <a:pt x="660869" y="2130668"/>
                  <a:pt x="685953" y="2136456"/>
                  <a:pt x="726473" y="2132597"/>
                </a:cubicBezTo>
                <a:cubicBezTo>
                  <a:pt x="782430" y="2126809"/>
                  <a:pt x="838387" y="2117161"/>
                  <a:pt x="890484" y="2099795"/>
                </a:cubicBezTo>
                <a:cubicBezTo>
                  <a:pt x="971525" y="2074711"/>
                  <a:pt x="1015905" y="2005247"/>
                  <a:pt x="1037129" y="1939643"/>
                </a:cubicBezTo>
                <a:cubicBezTo>
                  <a:pt x="1039059" y="1933854"/>
                  <a:pt x="1033270" y="1929995"/>
                  <a:pt x="1027482" y="1928066"/>
                </a:cubicBezTo>
                <a:cubicBezTo>
                  <a:pt x="1019764" y="1928066"/>
                  <a:pt x="1012045" y="1926136"/>
                  <a:pt x="1004327" y="1926136"/>
                </a:cubicBezTo>
                <a:cubicBezTo>
                  <a:pt x="1040989" y="1887545"/>
                  <a:pt x="1068002" y="1845095"/>
                  <a:pt x="1087298" y="1798786"/>
                </a:cubicBezTo>
                <a:cubicBezTo>
                  <a:pt x="1089227" y="1792998"/>
                  <a:pt x="1081509" y="1785279"/>
                  <a:pt x="1073791" y="1789138"/>
                </a:cubicBezTo>
                <a:cubicBezTo>
                  <a:pt x="1068002" y="1791068"/>
                  <a:pt x="1064143" y="1792998"/>
                  <a:pt x="1058355" y="1792998"/>
                </a:cubicBezTo>
                <a:cubicBezTo>
                  <a:pt x="1098875" y="1742829"/>
                  <a:pt x="1073791" y="1673366"/>
                  <a:pt x="1118170" y="1623198"/>
                </a:cubicBezTo>
                <a:cubicBezTo>
                  <a:pt x="1122029" y="1617409"/>
                  <a:pt x="1116241" y="1609691"/>
                  <a:pt x="1108523" y="1609691"/>
                </a:cubicBezTo>
                <a:cubicBezTo>
                  <a:pt x="1037129" y="1613550"/>
                  <a:pt x="1006257" y="1663718"/>
                  <a:pt x="958018" y="1698450"/>
                </a:cubicBezTo>
                <a:cubicBezTo>
                  <a:pt x="956089" y="1688802"/>
                  <a:pt x="956089" y="1681084"/>
                  <a:pt x="954159" y="1671436"/>
                </a:cubicBezTo>
                <a:cubicBezTo>
                  <a:pt x="954159" y="1665648"/>
                  <a:pt x="942582" y="1659859"/>
                  <a:pt x="936793" y="1665648"/>
                </a:cubicBezTo>
                <a:cubicBezTo>
                  <a:pt x="894343" y="1710027"/>
                  <a:pt x="851893" y="1756336"/>
                  <a:pt x="811373" y="1804575"/>
                </a:cubicBezTo>
                <a:cubicBezTo>
                  <a:pt x="809443" y="1798786"/>
                  <a:pt x="807514" y="1792998"/>
                  <a:pt x="805584" y="1789138"/>
                </a:cubicBezTo>
                <a:cubicBezTo>
                  <a:pt x="803655" y="1783350"/>
                  <a:pt x="790148" y="1779491"/>
                  <a:pt x="786289" y="1787209"/>
                </a:cubicBezTo>
                <a:cubicBezTo>
                  <a:pt x="720684" y="1897193"/>
                  <a:pt x="599123" y="1972445"/>
                  <a:pt x="610700" y="2103654"/>
                </a:cubicBezTo>
                <a:cubicBezTo>
                  <a:pt x="537378" y="2171188"/>
                  <a:pt x="458267" y="2240652"/>
                  <a:pt x="357930" y="2277313"/>
                </a:cubicBezTo>
                <a:cubicBezTo>
                  <a:pt x="417746" y="2231004"/>
                  <a:pt x="471773" y="2178906"/>
                  <a:pt x="516153" y="2122949"/>
                </a:cubicBezTo>
                <a:cubicBezTo>
                  <a:pt x="577898" y="2045768"/>
                  <a:pt x="606841" y="1964727"/>
                  <a:pt x="635785" y="1875968"/>
                </a:cubicBezTo>
                <a:cubicBezTo>
                  <a:pt x="672446" y="1864391"/>
                  <a:pt x="701389" y="1827729"/>
                  <a:pt x="722614" y="1802645"/>
                </a:cubicBezTo>
                <a:cubicBezTo>
                  <a:pt x="757346" y="1764054"/>
                  <a:pt x="782430" y="1719675"/>
                  <a:pt x="809443" y="1677225"/>
                </a:cubicBezTo>
                <a:cubicBezTo>
                  <a:pt x="836457" y="1632845"/>
                  <a:pt x="873118" y="1594254"/>
                  <a:pt x="911709" y="1557593"/>
                </a:cubicBezTo>
                <a:cubicBezTo>
                  <a:pt x="950300" y="1522861"/>
                  <a:pt x="990821" y="1488130"/>
                  <a:pt x="1046777" y="1474623"/>
                </a:cubicBezTo>
                <a:cubicBezTo>
                  <a:pt x="1095016" y="1488130"/>
                  <a:pt x="1147114" y="1509355"/>
                  <a:pt x="1197282" y="1515143"/>
                </a:cubicBezTo>
                <a:cubicBezTo>
                  <a:pt x="1235873" y="1519002"/>
                  <a:pt x="1264816" y="1503566"/>
                  <a:pt x="1295688" y="1490059"/>
                </a:cubicBezTo>
                <a:cubicBezTo>
                  <a:pt x="1303407" y="1488130"/>
                  <a:pt x="1311125" y="1486200"/>
                  <a:pt x="1318843" y="1482341"/>
                </a:cubicBezTo>
                <a:cubicBezTo>
                  <a:pt x="1318843" y="1482341"/>
                  <a:pt x="1320772" y="1482341"/>
                  <a:pt x="1320772" y="1480411"/>
                </a:cubicBezTo>
                <a:cubicBezTo>
                  <a:pt x="1349716" y="1472693"/>
                  <a:pt x="1394095" y="1482341"/>
                  <a:pt x="1409531" y="1455327"/>
                </a:cubicBezTo>
                <a:cubicBezTo>
                  <a:pt x="1424968" y="1436032"/>
                  <a:pt x="1405672" y="1399371"/>
                  <a:pt x="1392166" y="1376216"/>
                </a:cubicBezTo>
                <a:close/>
                <a:moveTo>
                  <a:pt x="921357" y="1312541"/>
                </a:moveTo>
                <a:cubicBezTo>
                  <a:pt x="903991" y="1266232"/>
                  <a:pt x="905921" y="1217994"/>
                  <a:pt x="878907" y="1173614"/>
                </a:cubicBezTo>
                <a:cubicBezTo>
                  <a:pt x="878907" y="1173614"/>
                  <a:pt x="878907" y="1173614"/>
                  <a:pt x="878907" y="1173614"/>
                </a:cubicBezTo>
                <a:cubicBezTo>
                  <a:pt x="878907" y="1171685"/>
                  <a:pt x="880837" y="1169755"/>
                  <a:pt x="880837" y="1165896"/>
                </a:cubicBezTo>
                <a:cubicBezTo>
                  <a:pt x="880837" y="1165896"/>
                  <a:pt x="882766" y="1163966"/>
                  <a:pt x="882766" y="1163966"/>
                </a:cubicBezTo>
                <a:cubicBezTo>
                  <a:pt x="919427" y="1208346"/>
                  <a:pt x="921357" y="1260444"/>
                  <a:pt x="921357" y="1312541"/>
                </a:cubicBezTo>
                <a:close/>
                <a:moveTo>
                  <a:pt x="973455" y="1179403"/>
                </a:moveTo>
                <a:cubicBezTo>
                  <a:pt x="990821" y="1192909"/>
                  <a:pt x="1010116" y="1212205"/>
                  <a:pt x="1031341" y="1221853"/>
                </a:cubicBezTo>
                <a:cubicBezTo>
                  <a:pt x="1052566" y="1231500"/>
                  <a:pt x="1073791" y="1225712"/>
                  <a:pt x="1096945" y="1223782"/>
                </a:cubicBezTo>
                <a:cubicBezTo>
                  <a:pt x="1125889" y="1221853"/>
                  <a:pt x="1154832" y="1225712"/>
                  <a:pt x="1176057" y="1239218"/>
                </a:cubicBezTo>
                <a:cubicBezTo>
                  <a:pt x="1149043" y="1237289"/>
                  <a:pt x="1122029" y="1237289"/>
                  <a:pt x="1095016" y="1243078"/>
                </a:cubicBezTo>
                <a:cubicBezTo>
                  <a:pt x="1054495" y="1250796"/>
                  <a:pt x="1012045" y="1262373"/>
                  <a:pt x="979243" y="1235359"/>
                </a:cubicBezTo>
                <a:cubicBezTo>
                  <a:pt x="948371" y="1208346"/>
                  <a:pt x="932934" y="1163966"/>
                  <a:pt x="888555" y="1150460"/>
                </a:cubicBezTo>
                <a:cubicBezTo>
                  <a:pt x="890484" y="1146600"/>
                  <a:pt x="892414" y="1142741"/>
                  <a:pt x="894343" y="1138882"/>
                </a:cubicBezTo>
                <a:cubicBezTo>
                  <a:pt x="927146" y="1144671"/>
                  <a:pt x="948371" y="1162037"/>
                  <a:pt x="973455" y="1179403"/>
                </a:cubicBezTo>
                <a:close/>
                <a:moveTo>
                  <a:pt x="1158691" y="1094503"/>
                </a:moveTo>
                <a:cubicBezTo>
                  <a:pt x="1123959" y="1121516"/>
                  <a:pt x="1089227" y="1140812"/>
                  <a:pt x="1037129" y="1136953"/>
                </a:cubicBezTo>
                <a:cubicBezTo>
                  <a:pt x="992750" y="1133094"/>
                  <a:pt x="952230" y="1113798"/>
                  <a:pt x="915568" y="1094503"/>
                </a:cubicBezTo>
                <a:cubicBezTo>
                  <a:pt x="909780" y="1090644"/>
                  <a:pt x="905921" y="1088714"/>
                  <a:pt x="900132" y="1084855"/>
                </a:cubicBezTo>
                <a:cubicBezTo>
                  <a:pt x="909780" y="1079066"/>
                  <a:pt x="923286" y="1077137"/>
                  <a:pt x="938723" y="1077137"/>
                </a:cubicBezTo>
                <a:cubicBezTo>
                  <a:pt x="938723" y="1080996"/>
                  <a:pt x="946441" y="1084855"/>
                  <a:pt x="950300" y="1080996"/>
                </a:cubicBezTo>
                <a:cubicBezTo>
                  <a:pt x="950300" y="1080996"/>
                  <a:pt x="950300" y="1079066"/>
                  <a:pt x="952230" y="1079066"/>
                </a:cubicBezTo>
                <a:cubicBezTo>
                  <a:pt x="977314" y="1080996"/>
                  <a:pt x="1004327" y="1086785"/>
                  <a:pt x="1021693" y="1086785"/>
                </a:cubicBezTo>
                <a:cubicBezTo>
                  <a:pt x="1056425" y="1086785"/>
                  <a:pt x="1079579" y="1075207"/>
                  <a:pt x="1108523" y="1061701"/>
                </a:cubicBezTo>
                <a:cubicBezTo>
                  <a:pt x="1135536" y="1048194"/>
                  <a:pt x="1166409" y="1040476"/>
                  <a:pt x="1189563" y="1023110"/>
                </a:cubicBezTo>
                <a:cubicBezTo>
                  <a:pt x="1206929" y="1011532"/>
                  <a:pt x="1220436" y="996096"/>
                  <a:pt x="1230084" y="980660"/>
                </a:cubicBezTo>
                <a:cubicBezTo>
                  <a:pt x="1232013" y="994166"/>
                  <a:pt x="1237802" y="1005744"/>
                  <a:pt x="1237802" y="1019251"/>
                </a:cubicBezTo>
                <a:cubicBezTo>
                  <a:pt x="1237802" y="1046264"/>
                  <a:pt x="1181845" y="1075207"/>
                  <a:pt x="1158691" y="1094503"/>
                </a:cubicBezTo>
                <a:close/>
                <a:moveTo>
                  <a:pt x="1002398" y="909267"/>
                </a:moveTo>
                <a:cubicBezTo>
                  <a:pt x="1042918" y="911196"/>
                  <a:pt x="1123959" y="897689"/>
                  <a:pt x="1149043" y="932421"/>
                </a:cubicBezTo>
                <a:cubicBezTo>
                  <a:pt x="1149043" y="936280"/>
                  <a:pt x="1149043" y="938210"/>
                  <a:pt x="1150973" y="942069"/>
                </a:cubicBezTo>
                <a:cubicBezTo>
                  <a:pt x="1154832" y="947857"/>
                  <a:pt x="1162550" y="953646"/>
                  <a:pt x="1168339" y="957505"/>
                </a:cubicBezTo>
                <a:cubicBezTo>
                  <a:pt x="1177986" y="963294"/>
                  <a:pt x="1187634" y="974871"/>
                  <a:pt x="1199211" y="978730"/>
                </a:cubicBezTo>
                <a:cubicBezTo>
                  <a:pt x="1203070" y="980660"/>
                  <a:pt x="1206929" y="980660"/>
                  <a:pt x="1212718" y="978730"/>
                </a:cubicBezTo>
                <a:cubicBezTo>
                  <a:pt x="1199211" y="998026"/>
                  <a:pt x="1179916" y="1015391"/>
                  <a:pt x="1154832" y="1026969"/>
                </a:cubicBezTo>
                <a:cubicBezTo>
                  <a:pt x="1141325" y="1032757"/>
                  <a:pt x="1125889" y="1038546"/>
                  <a:pt x="1112382" y="1044335"/>
                </a:cubicBezTo>
                <a:cubicBezTo>
                  <a:pt x="1095016" y="1052053"/>
                  <a:pt x="1079579" y="1063630"/>
                  <a:pt x="1060284" y="1069419"/>
                </a:cubicBezTo>
                <a:cubicBezTo>
                  <a:pt x="1025552" y="1079066"/>
                  <a:pt x="988891" y="1075207"/>
                  <a:pt x="954159" y="1071348"/>
                </a:cubicBezTo>
                <a:cubicBezTo>
                  <a:pt x="958018" y="1061701"/>
                  <a:pt x="958018" y="1052053"/>
                  <a:pt x="956089" y="1040476"/>
                </a:cubicBezTo>
                <a:cubicBezTo>
                  <a:pt x="948371" y="1011532"/>
                  <a:pt x="931005" y="990307"/>
                  <a:pt x="940652" y="957505"/>
                </a:cubicBezTo>
                <a:cubicBezTo>
                  <a:pt x="946441" y="938210"/>
                  <a:pt x="958018" y="918914"/>
                  <a:pt x="961877" y="901548"/>
                </a:cubicBezTo>
                <a:cubicBezTo>
                  <a:pt x="971525" y="907337"/>
                  <a:pt x="986961" y="909267"/>
                  <a:pt x="1002398" y="909267"/>
                </a:cubicBezTo>
                <a:close/>
                <a:moveTo>
                  <a:pt x="1230084" y="737537"/>
                </a:moveTo>
                <a:cubicBezTo>
                  <a:pt x="1245520" y="739467"/>
                  <a:pt x="1264816" y="737537"/>
                  <a:pt x="1278322" y="745255"/>
                </a:cubicBezTo>
                <a:cubicBezTo>
                  <a:pt x="1299547" y="754903"/>
                  <a:pt x="1305336" y="778058"/>
                  <a:pt x="1305336" y="795424"/>
                </a:cubicBezTo>
                <a:cubicBezTo>
                  <a:pt x="1305336" y="822437"/>
                  <a:pt x="1297618" y="853310"/>
                  <a:pt x="1287970" y="878394"/>
                </a:cubicBezTo>
                <a:cubicBezTo>
                  <a:pt x="1284111" y="891901"/>
                  <a:pt x="1276393" y="903478"/>
                  <a:pt x="1268675" y="915055"/>
                </a:cubicBezTo>
                <a:cubicBezTo>
                  <a:pt x="1259027" y="926632"/>
                  <a:pt x="1241661" y="936280"/>
                  <a:pt x="1233943" y="949787"/>
                </a:cubicBezTo>
                <a:cubicBezTo>
                  <a:pt x="1232013" y="949787"/>
                  <a:pt x="1228154" y="949787"/>
                  <a:pt x="1226225" y="953646"/>
                </a:cubicBezTo>
                <a:cubicBezTo>
                  <a:pt x="1224295" y="955576"/>
                  <a:pt x="1224295" y="959435"/>
                  <a:pt x="1222366" y="961364"/>
                </a:cubicBezTo>
                <a:cubicBezTo>
                  <a:pt x="1208859" y="965223"/>
                  <a:pt x="1201141" y="963294"/>
                  <a:pt x="1185704" y="955576"/>
                </a:cubicBezTo>
                <a:cubicBezTo>
                  <a:pt x="1168339" y="945928"/>
                  <a:pt x="1158691" y="936280"/>
                  <a:pt x="1172198" y="915055"/>
                </a:cubicBezTo>
                <a:cubicBezTo>
                  <a:pt x="1179916" y="905408"/>
                  <a:pt x="1189563" y="901548"/>
                  <a:pt x="1189563" y="888042"/>
                </a:cubicBezTo>
                <a:cubicBezTo>
                  <a:pt x="1189563" y="888042"/>
                  <a:pt x="1189563" y="886112"/>
                  <a:pt x="1189563" y="886112"/>
                </a:cubicBezTo>
                <a:cubicBezTo>
                  <a:pt x="1226225" y="837874"/>
                  <a:pt x="1235873" y="779987"/>
                  <a:pt x="1199211" y="731749"/>
                </a:cubicBezTo>
                <a:cubicBezTo>
                  <a:pt x="1208859" y="735608"/>
                  <a:pt x="1220436" y="737537"/>
                  <a:pt x="1230084" y="737537"/>
                </a:cubicBezTo>
                <a:close/>
                <a:moveTo>
                  <a:pt x="1064143" y="625624"/>
                </a:moveTo>
                <a:cubicBezTo>
                  <a:pt x="1102734" y="623694"/>
                  <a:pt x="1137466" y="641060"/>
                  <a:pt x="1156761" y="668074"/>
                </a:cubicBezTo>
                <a:cubicBezTo>
                  <a:pt x="1168339" y="685440"/>
                  <a:pt x="1166409" y="706664"/>
                  <a:pt x="1181845" y="722101"/>
                </a:cubicBezTo>
                <a:cubicBezTo>
                  <a:pt x="1179916" y="724030"/>
                  <a:pt x="1179916" y="725960"/>
                  <a:pt x="1181845" y="729819"/>
                </a:cubicBezTo>
                <a:cubicBezTo>
                  <a:pt x="1224295" y="772269"/>
                  <a:pt x="1216577" y="830155"/>
                  <a:pt x="1185704" y="874535"/>
                </a:cubicBezTo>
                <a:cubicBezTo>
                  <a:pt x="1176057" y="859098"/>
                  <a:pt x="1154832" y="849451"/>
                  <a:pt x="1137466" y="839803"/>
                </a:cubicBezTo>
                <a:cubicBezTo>
                  <a:pt x="1127818" y="835944"/>
                  <a:pt x="1116241" y="832085"/>
                  <a:pt x="1106593" y="826296"/>
                </a:cubicBezTo>
                <a:cubicBezTo>
                  <a:pt x="1089227" y="816648"/>
                  <a:pt x="1087298" y="805071"/>
                  <a:pt x="1085368" y="789635"/>
                </a:cubicBezTo>
                <a:cubicBezTo>
                  <a:pt x="1083439" y="774199"/>
                  <a:pt x="1079579" y="756833"/>
                  <a:pt x="1073791" y="741396"/>
                </a:cubicBezTo>
                <a:cubicBezTo>
                  <a:pt x="1068002" y="724030"/>
                  <a:pt x="1060284" y="706664"/>
                  <a:pt x="1050636" y="691228"/>
                </a:cubicBezTo>
                <a:cubicBezTo>
                  <a:pt x="1044848" y="683510"/>
                  <a:pt x="1037129" y="673862"/>
                  <a:pt x="1035200" y="664215"/>
                </a:cubicBezTo>
                <a:cubicBezTo>
                  <a:pt x="1031341" y="654567"/>
                  <a:pt x="1033270" y="641060"/>
                  <a:pt x="1033270" y="631412"/>
                </a:cubicBezTo>
                <a:cubicBezTo>
                  <a:pt x="1040989" y="627553"/>
                  <a:pt x="1052566" y="625624"/>
                  <a:pt x="1064143" y="625624"/>
                </a:cubicBezTo>
                <a:close/>
                <a:moveTo>
                  <a:pt x="892414" y="668074"/>
                </a:moveTo>
                <a:cubicBezTo>
                  <a:pt x="907850" y="660355"/>
                  <a:pt x="925216" y="656496"/>
                  <a:pt x="942582" y="654567"/>
                </a:cubicBezTo>
                <a:cubicBezTo>
                  <a:pt x="956089" y="654567"/>
                  <a:pt x="969595" y="658426"/>
                  <a:pt x="983102" y="656496"/>
                </a:cubicBezTo>
                <a:cubicBezTo>
                  <a:pt x="988891" y="654567"/>
                  <a:pt x="992750" y="652637"/>
                  <a:pt x="998539" y="648778"/>
                </a:cubicBezTo>
                <a:cubicBezTo>
                  <a:pt x="1006257" y="644919"/>
                  <a:pt x="1013975" y="641060"/>
                  <a:pt x="1021693" y="637201"/>
                </a:cubicBezTo>
                <a:cubicBezTo>
                  <a:pt x="1021693" y="650708"/>
                  <a:pt x="1021693" y="664215"/>
                  <a:pt x="1027482" y="675792"/>
                </a:cubicBezTo>
                <a:cubicBezTo>
                  <a:pt x="1039059" y="700876"/>
                  <a:pt x="1056425" y="722101"/>
                  <a:pt x="1064143" y="747185"/>
                </a:cubicBezTo>
                <a:cubicBezTo>
                  <a:pt x="1068002" y="760692"/>
                  <a:pt x="1071861" y="774199"/>
                  <a:pt x="1073791" y="787705"/>
                </a:cubicBezTo>
                <a:cubicBezTo>
                  <a:pt x="1075720" y="795424"/>
                  <a:pt x="1073791" y="807001"/>
                  <a:pt x="1075720" y="814719"/>
                </a:cubicBezTo>
                <a:cubicBezTo>
                  <a:pt x="1081509" y="830155"/>
                  <a:pt x="1104664" y="834014"/>
                  <a:pt x="1120100" y="841733"/>
                </a:cubicBezTo>
                <a:cubicBezTo>
                  <a:pt x="1133607" y="847521"/>
                  <a:pt x="1149043" y="853310"/>
                  <a:pt x="1160620" y="862958"/>
                </a:cubicBezTo>
                <a:cubicBezTo>
                  <a:pt x="1166409" y="866817"/>
                  <a:pt x="1174127" y="876464"/>
                  <a:pt x="1176057" y="884183"/>
                </a:cubicBezTo>
                <a:cubicBezTo>
                  <a:pt x="1176057" y="884183"/>
                  <a:pt x="1176057" y="884183"/>
                  <a:pt x="1176057" y="886112"/>
                </a:cubicBezTo>
                <a:cubicBezTo>
                  <a:pt x="1174127" y="888042"/>
                  <a:pt x="1176057" y="889971"/>
                  <a:pt x="1176057" y="891901"/>
                </a:cubicBezTo>
                <a:cubicBezTo>
                  <a:pt x="1174127" y="901548"/>
                  <a:pt x="1162550" y="909267"/>
                  <a:pt x="1156761" y="916985"/>
                </a:cubicBezTo>
                <a:cubicBezTo>
                  <a:pt x="1154832" y="918914"/>
                  <a:pt x="1152902" y="920844"/>
                  <a:pt x="1152902" y="922773"/>
                </a:cubicBezTo>
                <a:cubicBezTo>
                  <a:pt x="1141325" y="911196"/>
                  <a:pt x="1125889" y="905408"/>
                  <a:pt x="1106593" y="903478"/>
                </a:cubicBezTo>
                <a:cubicBezTo>
                  <a:pt x="1081509" y="899619"/>
                  <a:pt x="967666" y="913126"/>
                  <a:pt x="963807" y="886112"/>
                </a:cubicBezTo>
                <a:cubicBezTo>
                  <a:pt x="963807" y="886112"/>
                  <a:pt x="963807" y="884183"/>
                  <a:pt x="961877" y="884183"/>
                </a:cubicBezTo>
                <a:cubicBezTo>
                  <a:pt x="959948" y="872605"/>
                  <a:pt x="956089" y="862958"/>
                  <a:pt x="946441" y="851380"/>
                </a:cubicBezTo>
                <a:cubicBezTo>
                  <a:pt x="938723" y="843662"/>
                  <a:pt x="929075" y="835944"/>
                  <a:pt x="923286" y="828226"/>
                </a:cubicBezTo>
                <a:cubicBezTo>
                  <a:pt x="911709" y="812789"/>
                  <a:pt x="913639" y="801212"/>
                  <a:pt x="915568" y="785776"/>
                </a:cubicBezTo>
                <a:cubicBezTo>
                  <a:pt x="917498" y="770339"/>
                  <a:pt x="915568" y="752974"/>
                  <a:pt x="905921" y="737537"/>
                </a:cubicBezTo>
                <a:cubicBezTo>
                  <a:pt x="892414" y="718242"/>
                  <a:pt x="867330" y="708594"/>
                  <a:pt x="842246" y="714383"/>
                </a:cubicBezTo>
                <a:cubicBezTo>
                  <a:pt x="857682" y="695087"/>
                  <a:pt x="869259" y="677721"/>
                  <a:pt x="892414" y="668074"/>
                </a:cubicBezTo>
                <a:close/>
                <a:moveTo>
                  <a:pt x="749628" y="996096"/>
                </a:moveTo>
                <a:cubicBezTo>
                  <a:pt x="724544" y="974871"/>
                  <a:pt x="703319" y="953646"/>
                  <a:pt x="693671" y="924703"/>
                </a:cubicBezTo>
                <a:cubicBezTo>
                  <a:pt x="684023" y="895760"/>
                  <a:pt x="684023" y="861028"/>
                  <a:pt x="685953" y="832085"/>
                </a:cubicBezTo>
                <a:cubicBezTo>
                  <a:pt x="687882" y="797353"/>
                  <a:pt x="699459" y="766480"/>
                  <a:pt x="722614" y="737537"/>
                </a:cubicBezTo>
                <a:cubicBezTo>
                  <a:pt x="726473" y="731749"/>
                  <a:pt x="732262" y="722101"/>
                  <a:pt x="738050" y="718242"/>
                </a:cubicBezTo>
                <a:cubicBezTo>
                  <a:pt x="770853" y="697017"/>
                  <a:pt x="765064" y="716312"/>
                  <a:pt x="774712" y="724030"/>
                </a:cubicBezTo>
                <a:cubicBezTo>
                  <a:pt x="780500" y="729819"/>
                  <a:pt x="782430" y="735608"/>
                  <a:pt x="790148" y="737537"/>
                </a:cubicBezTo>
                <a:cubicBezTo>
                  <a:pt x="794007" y="739467"/>
                  <a:pt x="795937" y="739467"/>
                  <a:pt x="799796" y="739467"/>
                </a:cubicBezTo>
                <a:cubicBezTo>
                  <a:pt x="761205" y="779987"/>
                  <a:pt x="728403" y="828226"/>
                  <a:pt x="739980" y="880323"/>
                </a:cubicBezTo>
                <a:cubicBezTo>
                  <a:pt x="747698" y="909267"/>
                  <a:pt x="765064" y="936280"/>
                  <a:pt x="780500" y="961364"/>
                </a:cubicBezTo>
                <a:cubicBezTo>
                  <a:pt x="795937" y="988378"/>
                  <a:pt x="811373" y="1017321"/>
                  <a:pt x="826809" y="1044335"/>
                </a:cubicBezTo>
                <a:cubicBezTo>
                  <a:pt x="795937" y="1032757"/>
                  <a:pt x="772782" y="1017321"/>
                  <a:pt x="749628" y="996096"/>
                </a:cubicBezTo>
                <a:close/>
                <a:moveTo>
                  <a:pt x="842246" y="1052053"/>
                </a:moveTo>
                <a:cubicBezTo>
                  <a:pt x="815232" y="1001885"/>
                  <a:pt x="782430" y="951717"/>
                  <a:pt x="759275" y="899619"/>
                </a:cubicBezTo>
                <a:cubicBezTo>
                  <a:pt x="732262" y="839803"/>
                  <a:pt x="768923" y="785776"/>
                  <a:pt x="813303" y="739467"/>
                </a:cubicBezTo>
                <a:cubicBezTo>
                  <a:pt x="815232" y="737537"/>
                  <a:pt x="815232" y="735608"/>
                  <a:pt x="813303" y="733678"/>
                </a:cubicBezTo>
                <a:cubicBezTo>
                  <a:pt x="817162" y="731749"/>
                  <a:pt x="821021" y="729819"/>
                  <a:pt x="824880" y="725960"/>
                </a:cubicBezTo>
                <a:cubicBezTo>
                  <a:pt x="826809" y="725960"/>
                  <a:pt x="826809" y="724030"/>
                  <a:pt x="828739" y="724030"/>
                </a:cubicBezTo>
                <a:cubicBezTo>
                  <a:pt x="830668" y="724030"/>
                  <a:pt x="832598" y="724030"/>
                  <a:pt x="834527" y="724030"/>
                </a:cubicBezTo>
                <a:cubicBezTo>
                  <a:pt x="871189" y="700876"/>
                  <a:pt x="902061" y="737537"/>
                  <a:pt x="903991" y="762621"/>
                </a:cubicBezTo>
                <a:cubicBezTo>
                  <a:pt x="905921" y="778058"/>
                  <a:pt x="898202" y="793494"/>
                  <a:pt x="902061" y="810860"/>
                </a:cubicBezTo>
                <a:cubicBezTo>
                  <a:pt x="907850" y="834014"/>
                  <a:pt x="934864" y="845592"/>
                  <a:pt x="944511" y="864887"/>
                </a:cubicBezTo>
                <a:cubicBezTo>
                  <a:pt x="965736" y="903478"/>
                  <a:pt x="925216" y="938210"/>
                  <a:pt x="923286" y="976801"/>
                </a:cubicBezTo>
                <a:cubicBezTo>
                  <a:pt x="921357" y="1007673"/>
                  <a:pt x="954159" y="1038546"/>
                  <a:pt x="940652" y="1069419"/>
                </a:cubicBezTo>
                <a:cubicBezTo>
                  <a:pt x="921357" y="1067489"/>
                  <a:pt x="902061" y="1067489"/>
                  <a:pt x="888555" y="1079066"/>
                </a:cubicBezTo>
                <a:cubicBezTo>
                  <a:pt x="875048" y="1069419"/>
                  <a:pt x="859612" y="1059771"/>
                  <a:pt x="842246" y="1052053"/>
                </a:cubicBezTo>
                <a:close/>
                <a:moveTo>
                  <a:pt x="859612" y="1162037"/>
                </a:moveTo>
                <a:cubicBezTo>
                  <a:pt x="840316" y="1169755"/>
                  <a:pt x="830668" y="1179403"/>
                  <a:pt x="807514" y="1175544"/>
                </a:cubicBezTo>
                <a:cubicBezTo>
                  <a:pt x="766993" y="1171685"/>
                  <a:pt x="743839" y="1131164"/>
                  <a:pt x="734191" y="1098362"/>
                </a:cubicBezTo>
                <a:cubicBezTo>
                  <a:pt x="747698" y="1108010"/>
                  <a:pt x="763134" y="1117657"/>
                  <a:pt x="782430" y="1121516"/>
                </a:cubicBezTo>
                <a:cubicBezTo>
                  <a:pt x="815232" y="1129235"/>
                  <a:pt x="855752" y="1113798"/>
                  <a:pt x="884696" y="1133094"/>
                </a:cubicBezTo>
                <a:cubicBezTo>
                  <a:pt x="880837" y="1140812"/>
                  <a:pt x="876977" y="1148530"/>
                  <a:pt x="873118" y="1156248"/>
                </a:cubicBezTo>
                <a:cubicBezTo>
                  <a:pt x="867330" y="1158178"/>
                  <a:pt x="863471" y="1160107"/>
                  <a:pt x="859612" y="1162037"/>
                </a:cubicBezTo>
                <a:close/>
                <a:moveTo>
                  <a:pt x="651221" y="490556"/>
                </a:moveTo>
                <a:cubicBezTo>
                  <a:pt x="701389" y="492485"/>
                  <a:pt x="724544" y="519499"/>
                  <a:pt x="745768" y="554231"/>
                </a:cubicBezTo>
                <a:cubicBezTo>
                  <a:pt x="755416" y="569667"/>
                  <a:pt x="766993" y="583174"/>
                  <a:pt x="778571" y="598610"/>
                </a:cubicBezTo>
                <a:cubicBezTo>
                  <a:pt x="759275" y="590892"/>
                  <a:pt x="738050" y="583174"/>
                  <a:pt x="714896" y="581244"/>
                </a:cubicBezTo>
                <a:cubicBezTo>
                  <a:pt x="695600" y="579315"/>
                  <a:pt x="682094" y="577385"/>
                  <a:pt x="672446" y="565808"/>
                </a:cubicBezTo>
                <a:cubicBezTo>
                  <a:pt x="666657" y="558090"/>
                  <a:pt x="662798" y="550372"/>
                  <a:pt x="660869" y="542653"/>
                </a:cubicBezTo>
                <a:cubicBezTo>
                  <a:pt x="653150" y="527217"/>
                  <a:pt x="647362" y="511781"/>
                  <a:pt x="641573" y="498274"/>
                </a:cubicBezTo>
                <a:cubicBezTo>
                  <a:pt x="641573" y="496344"/>
                  <a:pt x="643503" y="496344"/>
                  <a:pt x="643503" y="494415"/>
                </a:cubicBezTo>
                <a:cubicBezTo>
                  <a:pt x="645432" y="492485"/>
                  <a:pt x="645432" y="490556"/>
                  <a:pt x="643503" y="488626"/>
                </a:cubicBezTo>
                <a:cubicBezTo>
                  <a:pt x="645432" y="488626"/>
                  <a:pt x="645432" y="488626"/>
                  <a:pt x="647362" y="488626"/>
                </a:cubicBezTo>
                <a:cubicBezTo>
                  <a:pt x="645432" y="488626"/>
                  <a:pt x="647362" y="490556"/>
                  <a:pt x="651221" y="490556"/>
                </a:cubicBezTo>
                <a:close/>
                <a:moveTo>
                  <a:pt x="631925" y="477049"/>
                </a:moveTo>
                <a:cubicBezTo>
                  <a:pt x="631925" y="473190"/>
                  <a:pt x="629996" y="471260"/>
                  <a:pt x="629996" y="467401"/>
                </a:cubicBezTo>
                <a:cubicBezTo>
                  <a:pt x="631925" y="467401"/>
                  <a:pt x="633855" y="465472"/>
                  <a:pt x="635785" y="465472"/>
                </a:cubicBezTo>
                <a:cubicBezTo>
                  <a:pt x="639644" y="467401"/>
                  <a:pt x="643503" y="465472"/>
                  <a:pt x="643503" y="461612"/>
                </a:cubicBezTo>
                <a:cubicBezTo>
                  <a:pt x="672446" y="450035"/>
                  <a:pt x="697530" y="434599"/>
                  <a:pt x="722614" y="417233"/>
                </a:cubicBezTo>
                <a:cubicBezTo>
                  <a:pt x="712966" y="451965"/>
                  <a:pt x="676305" y="477049"/>
                  <a:pt x="631925" y="477049"/>
                </a:cubicBezTo>
                <a:close/>
                <a:moveTo>
                  <a:pt x="641573" y="451965"/>
                </a:moveTo>
                <a:cubicBezTo>
                  <a:pt x="641573" y="434599"/>
                  <a:pt x="658939" y="407585"/>
                  <a:pt x="664728" y="394078"/>
                </a:cubicBezTo>
                <a:cubicBezTo>
                  <a:pt x="672446" y="376713"/>
                  <a:pt x="678234" y="347769"/>
                  <a:pt x="693671" y="334263"/>
                </a:cubicBezTo>
                <a:cubicBezTo>
                  <a:pt x="705248" y="347769"/>
                  <a:pt x="718755" y="351629"/>
                  <a:pt x="734191" y="345840"/>
                </a:cubicBezTo>
                <a:cubicBezTo>
                  <a:pt x="724544" y="368994"/>
                  <a:pt x="714896" y="392149"/>
                  <a:pt x="703319" y="415303"/>
                </a:cubicBezTo>
                <a:cubicBezTo>
                  <a:pt x="703319" y="417233"/>
                  <a:pt x="703319" y="417233"/>
                  <a:pt x="703319" y="419163"/>
                </a:cubicBezTo>
                <a:cubicBezTo>
                  <a:pt x="685953" y="430740"/>
                  <a:pt x="662798" y="442317"/>
                  <a:pt x="641573" y="451965"/>
                </a:cubicBezTo>
                <a:close/>
                <a:moveTo>
                  <a:pt x="766993" y="214631"/>
                </a:moveTo>
                <a:cubicBezTo>
                  <a:pt x="776641" y="249363"/>
                  <a:pt x="763134" y="280235"/>
                  <a:pt x="749628" y="313038"/>
                </a:cubicBezTo>
                <a:cubicBezTo>
                  <a:pt x="747698" y="318826"/>
                  <a:pt x="745768" y="322685"/>
                  <a:pt x="741909" y="328474"/>
                </a:cubicBezTo>
                <a:cubicBezTo>
                  <a:pt x="732262" y="338122"/>
                  <a:pt x="720684" y="343910"/>
                  <a:pt x="701389" y="324615"/>
                </a:cubicBezTo>
                <a:cubicBezTo>
                  <a:pt x="695600" y="318826"/>
                  <a:pt x="689812" y="301460"/>
                  <a:pt x="685953" y="293742"/>
                </a:cubicBezTo>
                <a:cubicBezTo>
                  <a:pt x="684023" y="286024"/>
                  <a:pt x="680164" y="280235"/>
                  <a:pt x="678234" y="272517"/>
                </a:cubicBezTo>
                <a:cubicBezTo>
                  <a:pt x="680164" y="272517"/>
                  <a:pt x="682094" y="270588"/>
                  <a:pt x="684023" y="268658"/>
                </a:cubicBezTo>
                <a:cubicBezTo>
                  <a:pt x="695600" y="241645"/>
                  <a:pt x="709107" y="214631"/>
                  <a:pt x="714896" y="187617"/>
                </a:cubicBezTo>
                <a:cubicBezTo>
                  <a:pt x="718755" y="166392"/>
                  <a:pt x="711037" y="145167"/>
                  <a:pt x="711037" y="122013"/>
                </a:cubicBezTo>
                <a:cubicBezTo>
                  <a:pt x="714896" y="125872"/>
                  <a:pt x="716825" y="131661"/>
                  <a:pt x="720684" y="135520"/>
                </a:cubicBezTo>
                <a:cubicBezTo>
                  <a:pt x="739980" y="160604"/>
                  <a:pt x="759275" y="185688"/>
                  <a:pt x="766993" y="214631"/>
                </a:cubicBezTo>
                <a:close/>
                <a:moveTo>
                  <a:pt x="568251" y="15888"/>
                </a:moveTo>
                <a:cubicBezTo>
                  <a:pt x="618419" y="-5337"/>
                  <a:pt x="653150" y="31324"/>
                  <a:pt x="672446" y="64127"/>
                </a:cubicBezTo>
                <a:cubicBezTo>
                  <a:pt x="682094" y="79563"/>
                  <a:pt x="691741" y="94999"/>
                  <a:pt x="701389" y="110436"/>
                </a:cubicBezTo>
                <a:cubicBezTo>
                  <a:pt x="699459" y="110436"/>
                  <a:pt x="699459" y="112365"/>
                  <a:pt x="699459" y="114295"/>
                </a:cubicBezTo>
                <a:cubicBezTo>
                  <a:pt x="695600" y="141308"/>
                  <a:pt x="707178" y="166392"/>
                  <a:pt x="701389" y="195336"/>
                </a:cubicBezTo>
                <a:cubicBezTo>
                  <a:pt x="695600" y="216560"/>
                  <a:pt x="685953" y="239715"/>
                  <a:pt x="676305" y="260940"/>
                </a:cubicBezTo>
                <a:cubicBezTo>
                  <a:pt x="674375" y="255151"/>
                  <a:pt x="674375" y="251292"/>
                  <a:pt x="672446" y="245504"/>
                </a:cubicBezTo>
                <a:cubicBezTo>
                  <a:pt x="668587" y="226208"/>
                  <a:pt x="670516" y="218490"/>
                  <a:pt x="649291" y="210772"/>
                </a:cubicBezTo>
                <a:cubicBezTo>
                  <a:pt x="610700" y="193406"/>
                  <a:pt x="597194" y="154815"/>
                  <a:pt x="589475" y="120083"/>
                </a:cubicBezTo>
                <a:cubicBezTo>
                  <a:pt x="581757" y="85352"/>
                  <a:pt x="585616" y="50620"/>
                  <a:pt x="597194" y="17817"/>
                </a:cubicBezTo>
                <a:cubicBezTo>
                  <a:pt x="599123" y="12029"/>
                  <a:pt x="587546" y="10099"/>
                  <a:pt x="585616" y="15888"/>
                </a:cubicBezTo>
                <a:cubicBezTo>
                  <a:pt x="572110" y="54479"/>
                  <a:pt x="570180" y="93070"/>
                  <a:pt x="579828" y="131661"/>
                </a:cubicBezTo>
                <a:cubicBezTo>
                  <a:pt x="585616" y="156745"/>
                  <a:pt x="601053" y="206913"/>
                  <a:pt x="631925" y="218490"/>
                </a:cubicBezTo>
                <a:cubicBezTo>
                  <a:pt x="645432" y="224279"/>
                  <a:pt x="653150" y="220420"/>
                  <a:pt x="658939" y="237785"/>
                </a:cubicBezTo>
                <a:cubicBezTo>
                  <a:pt x="662798" y="245504"/>
                  <a:pt x="660869" y="257081"/>
                  <a:pt x="662798" y="264799"/>
                </a:cubicBezTo>
                <a:cubicBezTo>
                  <a:pt x="666657" y="286024"/>
                  <a:pt x="674375" y="305319"/>
                  <a:pt x="684023" y="324615"/>
                </a:cubicBezTo>
                <a:cubicBezTo>
                  <a:pt x="684023" y="324615"/>
                  <a:pt x="684023" y="326544"/>
                  <a:pt x="685953" y="326544"/>
                </a:cubicBezTo>
                <a:cubicBezTo>
                  <a:pt x="666657" y="341981"/>
                  <a:pt x="660869" y="372853"/>
                  <a:pt x="651221" y="394078"/>
                </a:cubicBezTo>
                <a:cubicBezTo>
                  <a:pt x="645432" y="407585"/>
                  <a:pt x="633855" y="426881"/>
                  <a:pt x="628066" y="444247"/>
                </a:cubicBezTo>
                <a:cubicBezTo>
                  <a:pt x="587546" y="388290"/>
                  <a:pt x="539307" y="328474"/>
                  <a:pt x="529660" y="262870"/>
                </a:cubicBezTo>
                <a:cubicBezTo>
                  <a:pt x="523871" y="226208"/>
                  <a:pt x="521941" y="191476"/>
                  <a:pt x="518082" y="154815"/>
                </a:cubicBezTo>
                <a:cubicBezTo>
                  <a:pt x="514223" y="120083"/>
                  <a:pt x="508435" y="83422"/>
                  <a:pt x="527730" y="50620"/>
                </a:cubicBezTo>
                <a:cubicBezTo>
                  <a:pt x="541237" y="33254"/>
                  <a:pt x="552814" y="23606"/>
                  <a:pt x="568251" y="15888"/>
                </a:cubicBezTo>
                <a:close/>
                <a:moveTo>
                  <a:pt x="494928" y="96929"/>
                </a:moveTo>
                <a:cubicBezTo>
                  <a:pt x="498787" y="91140"/>
                  <a:pt x="502646" y="83422"/>
                  <a:pt x="506505" y="77633"/>
                </a:cubicBezTo>
                <a:cubicBezTo>
                  <a:pt x="504576" y="94999"/>
                  <a:pt x="504576" y="114295"/>
                  <a:pt x="506505" y="131661"/>
                </a:cubicBezTo>
                <a:cubicBezTo>
                  <a:pt x="510364" y="172181"/>
                  <a:pt x="512294" y="214631"/>
                  <a:pt x="518082" y="255151"/>
                </a:cubicBezTo>
                <a:cubicBezTo>
                  <a:pt x="527730" y="328474"/>
                  <a:pt x="583687" y="394078"/>
                  <a:pt x="628066" y="455824"/>
                </a:cubicBezTo>
                <a:cubicBezTo>
                  <a:pt x="628066" y="455824"/>
                  <a:pt x="626137" y="455824"/>
                  <a:pt x="626137" y="457753"/>
                </a:cubicBezTo>
                <a:cubicBezTo>
                  <a:pt x="626137" y="457753"/>
                  <a:pt x="626137" y="457753"/>
                  <a:pt x="626137" y="457753"/>
                </a:cubicBezTo>
                <a:cubicBezTo>
                  <a:pt x="616489" y="448106"/>
                  <a:pt x="601053" y="446176"/>
                  <a:pt x="587546" y="438458"/>
                </a:cubicBezTo>
                <a:cubicBezTo>
                  <a:pt x="558603" y="423022"/>
                  <a:pt x="543166" y="394078"/>
                  <a:pt x="525801" y="368994"/>
                </a:cubicBezTo>
                <a:cubicBezTo>
                  <a:pt x="508435" y="345840"/>
                  <a:pt x="491069" y="324615"/>
                  <a:pt x="471773" y="303390"/>
                </a:cubicBezTo>
                <a:cubicBezTo>
                  <a:pt x="471773" y="303390"/>
                  <a:pt x="473703" y="301460"/>
                  <a:pt x="473703" y="299531"/>
                </a:cubicBezTo>
                <a:cubicBezTo>
                  <a:pt x="469844" y="231997"/>
                  <a:pt x="456337" y="162533"/>
                  <a:pt x="494928" y="96929"/>
                </a:cubicBezTo>
                <a:close/>
                <a:moveTo>
                  <a:pt x="471773" y="388290"/>
                </a:moveTo>
                <a:cubicBezTo>
                  <a:pt x="464055" y="363206"/>
                  <a:pt x="464055" y="336192"/>
                  <a:pt x="452478" y="311108"/>
                </a:cubicBezTo>
                <a:cubicBezTo>
                  <a:pt x="448619" y="303390"/>
                  <a:pt x="444760" y="297601"/>
                  <a:pt x="440901" y="289883"/>
                </a:cubicBezTo>
                <a:cubicBezTo>
                  <a:pt x="469844" y="318826"/>
                  <a:pt x="494928" y="347769"/>
                  <a:pt x="518082" y="378642"/>
                </a:cubicBezTo>
                <a:cubicBezTo>
                  <a:pt x="531589" y="396008"/>
                  <a:pt x="543166" y="413374"/>
                  <a:pt x="558603" y="430740"/>
                </a:cubicBezTo>
                <a:cubicBezTo>
                  <a:pt x="564391" y="436528"/>
                  <a:pt x="572110" y="444247"/>
                  <a:pt x="581757" y="448106"/>
                </a:cubicBezTo>
                <a:cubicBezTo>
                  <a:pt x="591405" y="453894"/>
                  <a:pt x="610700" y="455824"/>
                  <a:pt x="618419" y="465472"/>
                </a:cubicBezTo>
                <a:cubicBezTo>
                  <a:pt x="618419" y="465472"/>
                  <a:pt x="618419" y="467401"/>
                  <a:pt x="618419" y="467401"/>
                </a:cubicBezTo>
                <a:cubicBezTo>
                  <a:pt x="550885" y="477049"/>
                  <a:pt x="487210" y="440388"/>
                  <a:pt x="471773" y="388290"/>
                </a:cubicBezTo>
                <a:close/>
                <a:moveTo>
                  <a:pt x="545096" y="558090"/>
                </a:moveTo>
                <a:cubicBezTo>
                  <a:pt x="529660" y="561949"/>
                  <a:pt x="512294" y="561949"/>
                  <a:pt x="496857" y="565808"/>
                </a:cubicBezTo>
                <a:cubicBezTo>
                  <a:pt x="491069" y="567737"/>
                  <a:pt x="487210" y="569667"/>
                  <a:pt x="483351" y="571596"/>
                </a:cubicBezTo>
                <a:cubicBezTo>
                  <a:pt x="518082" y="534935"/>
                  <a:pt x="566321" y="509851"/>
                  <a:pt x="620348" y="500203"/>
                </a:cubicBezTo>
                <a:cubicBezTo>
                  <a:pt x="599123" y="523358"/>
                  <a:pt x="575969" y="550372"/>
                  <a:pt x="545096" y="558090"/>
                </a:cubicBezTo>
                <a:close/>
                <a:moveTo>
                  <a:pt x="510364" y="967153"/>
                </a:moveTo>
                <a:cubicBezTo>
                  <a:pt x="523871" y="986448"/>
                  <a:pt x="539307" y="1005744"/>
                  <a:pt x="543166" y="1028898"/>
                </a:cubicBezTo>
                <a:cubicBezTo>
                  <a:pt x="518082" y="1005744"/>
                  <a:pt x="489139" y="986448"/>
                  <a:pt x="454407" y="972942"/>
                </a:cubicBezTo>
                <a:cubicBezTo>
                  <a:pt x="408098" y="955576"/>
                  <a:pt x="367578" y="943998"/>
                  <a:pt x="348283" y="901548"/>
                </a:cubicBezTo>
                <a:cubicBezTo>
                  <a:pt x="344423" y="895760"/>
                  <a:pt x="342494" y="889971"/>
                  <a:pt x="338635" y="884183"/>
                </a:cubicBezTo>
                <a:cubicBezTo>
                  <a:pt x="346353" y="884183"/>
                  <a:pt x="357930" y="884183"/>
                  <a:pt x="361789" y="884183"/>
                </a:cubicBezTo>
                <a:cubicBezTo>
                  <a:pt x="377226" y="884183"/>
                  <a:pt x="392662" y="886112"/>
                  <a:pt x="408098" y="889971"/>
                </a:cubicBezTo>
                <a:cubicBezTo>
                  <a:pt x="438971" y="897689"/>
                  <a:pt x="464055" y="913126"/>
                  <a:pt x="487210" y="930492"/>
                </a:cubicBezTo>
                <a:cubicBezTo>
                  <a:pt x="494928" y="942069"/>
                  <a:pt x="502646" y="955576"/>
                  <a:pt x="510364" y="967153"/>
                </a:cubicBezTo>
                <a:close/>
                <a:moveTo>
                  <a:pt x="562462" y="1050123"/>
                </a:moveTo>
                <a:cubicBezTo>
                  <a:pt x="560532" y="1046264"/>
                  <a:pt x="558603" y="1044335"/>
                  <a:pt x="556673" y="1040476"/>
                </a:cubicBezTo>
                <a:cubicBezTo>
                  <a:pt x="556673" y="1040476"/>
                  <a:pt x="556673" y="1040476"/>
                  <a:pt x="556673" y="1040476"/>
                </a:cubicBezTo>
                <a:cubicBezTo>
                  <a:pt x="560532" y="998026"/>
                  <a:pt x="520012" y="959435"/>
                  <a:pt x="498787" y="924703"/>
                </a:cubicBezTo>
                <a:cubicBezTo>
                  <a:pt x="498787" y="924703"/>
                  <a:pt x="498787" y="924703"/>
                  <a:pt x="498787" y="924703"/>
                </a:cubicBezTo>
                <a:cubicBezTo>
                  <a:pt x="498787" y="924703"/>
                  <a:pt x="498787" y="922773"/>
                  <a:pt x="496857" y="922773"/>
                </a:cubicBezTo>
                <a:cubicBezTo>
                  <a:pt x="487210" y="907337"/>
                  <a:pt x="479492" y="891901"/>
                  <a:pt x="471773" y="876464"/>
                </a:cubicBezTo>
                <a:cubicBezTo>
                  <a:pt x="471773" y="876464"/>
                  <a:pt x="471773" y="876464"/>
                  <a:pt x="471773" y="876464"/>
                </a:cubicBezTo>
                <a:cubicBezTo>
                  <a:pt x="458267" y="847521"/>
                  <a:pt x="444760" y="818578"/>
                  <a:pt x="433182" y="789635"/>
                </a:cubicBezTo>
                <a:cubicBezTo>
                  <a:pt x="448619" y="799283"/>
                  <a:pt x="462126" y="810860"/>
                  <a:pt x="475632" y="822437"/>
                </a:cubicBezTo>
                <a:cubicBezTo>
                  <a:pt x="475632" y="822437"/>
                  <a:pt x="475632" y="822437"/>
                  <a:pt x="475632" y="822437"/>
                </a:cubicBezTo>
                <a:cubicBezTo>
                  <a:pt x="475632" y="824367"/>
                  <a:pt x="477562" y="824367"/>
                  <a:pt x="479492" y="826296"/>
                </a:cubicBezTo>
                <a:cubicBezTo>
                  <a:pt x="547026" y="886112"/>
                  <a:pt x="587546" y="971012"/>
                  <a:pt x="562462" y="1050123"/>
                </a:cubicBezTo>
                <a:close/>
                <a:moveTo>
                  <a:pt x="417746" y="731749"/>
                </a:moveTo>
                <a:cubicBezTo>
                  <a:pt x="442830" y="749114"/>
                  <a:pt x="456337" y="774199"/>
                  <a:pt x="467914" y="799283"/>
                </a:cubicBezTo>
                <a:cubicBezTo>
                  <a:pt x="454407" y="787705"/>
                  <a:pt x="438971" y="778058"/>
                  <a:pt x="423535" y="770339"/>
                </a:cubicBezTo>
                <a:cubicBezTo>
                  <a:pt x="419676" y="768410"/>
                  <a:pt x="413887" y="772269"/>
                  <a:pt x="413887" y="776128"/>
                </a:cubicBezTo>
                <a:cubicBezTo>
                  <a:pt x="425464" y="803142"/>
                  <a:pt x="437042" y="828226"/>
                  <a:pt x="448619" y="855239"/>
                </a:cubicBezTo>
                <a:cubicBezTo>
                  <a:pt x="417746" y="824367"/>
                  <a:pt x="396521" y="787705"/>
                  <a:pt x="365648" y="754903"/>
                </a:cubicBezTo>
                <a:cubicBezTo>
                  <a:pt x="348283" y="737537"/>
                  <a:pt x="325128" y="729819"/>
                  <a:pt x="301974" y="720171"/>
                </a:cubicBezTo>
                <a:cubicBezTo>
                  <a:pt x="278819" y="710524"/>
                  <a:pt x="257594" y="698946"/>
                  <a:pt x="238299" y="687369"/>
                </a:cubicBezTo>
                <a:cubicBezTo>
                  <a:pt x="255664" y="693158"/>
                  <a:pt x="273030" y="698946"/>
                  <a:pt x="282678" y="700876"/>
                </a:cubicBezTo>
                <a:cubicBezTo>
                  <a:pt x="327058" y="712453"/>
                  <a:pt x="383014" y="708594"/>
                  <a:pt x="417746" y="731749"/>
                </a:cubicBezTo>
                <a:close/>
                <a:moveTo>
                  <a:pt x="207426" y="681580"/>
                </a:moveTo>
                <a:cubicBezTo>
                  <a:pt x="228651" y="695087"/>
                  <a:pt x="251805" y="708594"/>
                  <a:pt x="274960" y="720171"/>
                </a:cubicBezTo>
                <a:cubicBezTo>
                  <a:pt x="303903" y="733678"/>
                  <a:pt x="338635" y="743326"/>
                  <a:pt x="361789" y="766480"/>
                </a:cubicBezTo>
                <a:cubicBezTo>
                  <a:pt x="396521" y="805071"/>
                  <a:pt x="419676" y="849451"/>
                  <a:pt x="462126" y="882253"/>
                </a:cubicBezTo>
                <a:cubicBezTo>
                  <a:pt x="465985" y="889971"/>
                  <a:pt x="469844" y="897689"/>
                  <a:pt x="473703" y="903478"/>
                </a:cubicBezTo>
                <a:cubicBezTo>
                  <a:pt x="475632" y="905408"/>
                  <a:pt x="475632" y="907337"/>
                  <a:pt x="477562" y="909267"/>
                </a:cubicBezTo>
                <a:cubicBezTo>
                  <a:pt x="460196" y="897689"/>
                  <a:pt x="440901" y="888042"/>
                  <a:pt x="417746" y="882253"/>
                </a:cubicBezTo>
                <a:cubicBezTo>
                  <a:pt x="404239" y="878394"/>
                  <a:pt x="388803" y="876464"/>
                  <a:pt x="373367" y="874535"/>
                </a:cubicBezTo>
                <a:cubicBezTo>
                  <a:pt x="359860" y="874535"/>
                  <a:pt x="346353" y="872605"/>
                  <a:pt x="332846" y="874535"/>
                </a:cubicBezTo>
                <a:cubicBezTo>
                  <a:pt x="321269" y="859098"/>
                  <a:pt x="305833" y="845592"/>
                  <a:pt x="282678" y="835944"/>
                </a:cubicBezTo>
                <a:cubicBezTo>
                  <a:pt x="240228" y="818578"/>
                  <a:pt x="172694" y="807001"/>
                  <a:pt x="166905" y="758762"/>
                </a:cubicBezTo>
                <a:cubicBezTo>
                  <a:pt x="166905" y="758762"/>
                  <a:pt x="166905" y="758762"/>
                  <a:pt x="166905" y="758762"/>
                </a:cubicBezTo>
                <a:cubicBezTo>
                  <a:pt x="164976" y="743326"/>
                  <a:pt x="155328" y="727890"/>
                  <a:pt x="155328" y="710524"/>
                </a:cubicBezTo>
                <a:cubicBezTo>
                  <a:pt x="155328" y="679651"/>
                  <a:pt x="178483" y="675792"/>
                  <a:pt x="207426" y="681580"/>
                </a:cubicBezTo>
                <a:close/>
                <a:moveTo>
                  <a:pt x="246017" y="972942"/>
                </a:moveTo>
                <a:cubicBezTo>
                  <a:pt x="219003" y="949787"/>
                  <a:pt x="199708" y="922773"/>
                  <a:pt x="182342" y="893830"/>
                </a:cubicBezTo>
                <a:cubicBezTo>
                  <a:pt x="174624" y="880323"/>
                  <a:pt x="166905" y="866817"/>
                  <a:pt x="159187" y="853310"/>
                </a:cubicBezTo>
                <a:cubicBezTo>
                  <a:pt x="153399" y="841733"/>
                  <a:pt x="145681" y="828226"/>
                  <a:pt x="147610" y="814719"/>
                </a:cubicBezTo>
                <a:cubicBezTo>
                  <a:pt x="149540" y="805071"/>
                  <a:pt x="157258" y="797353"/>
                  <a:pt x="161117" y="787705"/>
                </a:cubicBezTo>
                <a:cubicBezTo>
                  <a:pt x="161117" y="785776"/>
                  <a:pt x="161117" y="785776"/>
                  <a:pt x="163046" y="783846"/>
                </a:cubicBezTo>
                <a:cubicBezTo>
                  <a:pt x="174624" y="801212"/>
                  <a:pt x="195849" y="814719"/>
                  <a:pt x="219003" y="824367"/>
                </a:cubicBezTo>
                <a:cubicBezTo>
                  <a:pt x="240228" y="832085"/>
                  <a:pt x="261453" y="837874"/>
                  <a:pt x="282678" y="847521"/>
                </a:cubicBezTo>
                <a:cubicBezTo>
                  <a:pt x="311621" y="861028"/>
                  <a:pt x="323199" y="878394"/>
                  <a:pt x="334776" y="903478"/>
                </a:cubicBezTo>
                <a:cubicBezTo>
                  <a:pt x="348283" y="934351"/>
                  <a:pt x="371437" y="953646"/>
                  <a:pt x="408098" y="967153"/>
                </a:cubicBezTo>
                <a:cubicBezTo>
                  <a:pt x="452478" y="984519"/>
                  <a:pt x="492998" y="999955"/>
                  <a:pt x="525801" y="1026969"/>
                </a:cubicBezTo>
                <a:cubicBezTo>
                  <a:pt x="516153" y="1025039"/>
                  <a:pt x="504576" y="1025039"/>
                  <a:pt x="492998" y="1026969"/>
                </a:cubicBezTo>
                <a:cubicBezTo>
                  <a:pt x="492998" y="1026969"/>
                  <a:pt x="491069" y="1026969"/>
                  <a:pt x="489139" y="1026969"/>
                </a:cubicBezTo>
                <a:cubicBezTo>
                  <a:pt x="404239" y="1030828"/>
                  <a:pt x="311621" y="1028898"/>
                  <a:pt x="246017" y="972942"/>
                </a:cubicBezTo>
                <a:close/>
                <a:moveTo>
                  <a:pt x="485280" y="1071348"/>
                </a:moveTo>
                <a:cubicBezTo>
                  <a:pt x="448619" y="1102221"/>
                  <a:pt x="406169" y="1108010"/>
                  <a:pt x="357930" y="1109939"/>
                </a:cubicBezTo>
                <a:cubicBezTo>
                  <a:pt x="384944" y="1094503"/>
                  <a:pt x="413887" y="1077137"/>
                  <a:pt x="440901" y="1061701"/>
                </a:cubicBezTo>
                <a:cubicBezTo>
                  <a:pt x="464055" y="1048194"/>
                  <a:pt x="514223" y="1023110"/>
                  <a:pt x="545096" y="1044335"/>
                </a:cubicBezTo>
                <a:cubicBezTo>
                  <a:pt x="547026" y="1048194"/>
                  <a:pt x="550885" y="1052053"/>
                  <a:pt x="552814" y="1055912"/>
                </a:cubicBezTo>
                <a:cubicBezTo>
                  <a:pt x="525801" y="1046264"/>
                  <a:pt x="506505" y="1052053"/>
                  <a:pt x="485280" y="1071348"/>
                </a:cubicBezTo>
                <a:close/>
                <a:moveTo>
                  <a:pt x="303903" y="1690732"/>
                </a:moveTo>
                <a:cubicBezTo>
                  <a:pt x="309692" y="1694591"/>
                  <a:pt x="315480" y="1696520"/>
                  <a:pt x="321269" y="1700379"/>
                </a:cubicBezTo>
                <a:cubicBezTo>
                  <a:pt x="327058" y="1702309"/>
                  <a:pt x="334776" y="1700379"/>
                  <a:pt x="336705" y="1694591"/>
                </a:cubicBezTo>
                <a:cubicBezTo>
                  <a:pt x="344423" y="1661789"/>
                  <a:pt x="342494" y="1630916"/>
                  <a:pt x="327058" y="1600043"/>
                </a:cubicBezTo>
                <a:cubicBezTo>
                  <a:pt x="309692" y="1565311"/>
                  <a:pt x="282678" y="1536368"/>
                  <a:pt x="267242" y="1501636"/>
                </a:cubicBezTo>
                <a:cubicBezTo>
                  <a:pt x="274960" y="1503566"/>
                  <a:pt x="280749" y="1507425"/>
                  <a:pt x="286537" y="1511284"/>
                </a:cubicBezTo>
                <a:cubicBezTo>
                  <a:pt x="292326" y="1515143"/>
                  <a:pt x="301974" y="1509355"/>
                  <a:pt x="301974" y="1503566"/>
                </a:cubicBezTo>
                <a:cubicBezTo>
                  <a:pt x="301974" y="1478482"/>
                  <a:pt x="303903" y="1453398"/>
                  <a:pt x="307762" y="1426384"/>
                </a:cubicBezTo>
                <a:cubicBezTo>
                  <a:pt x="327058" y="1451468"/>
                  <a:pt x="348283" y="1474623"/>
                  <a:pt x="375296" y="1493918"/>
                </a:cubicBezTo>
                <a:cubicBezTo>
                  <a:pt x="379155" y="1495848"/>
                  <a:pt x="386873" y="1497777"/>
                  <a:pt x="390733" y="1493918"/>
                </a:cubicBezTo>
                <a:cubicBezTo>
                  <a:pt x="398451" y="1486200"/>
                  <a:pt x="404239" y="1478482"/>
                  <a:pt x="406169" y="1468834"/>
                </a:cubicBezTo>
                <a:cubicBezTo>
                  <a:pt x="425464" y="1482341"/>
                  <a:pt x="444760" y="1495848"/>
                  <a:pt x="460196" y="1511284"/>
                </a:cubicBezTo>
                <a:cubicBezTo>
                  <a:pt x="481421" y="1534439"/>
                  <a:pt x="475632" y="1561452"/>
                  <a:pt x="492998" y="1586536"/>
                </a:cubicBezTo>
                <a:cubicBezTo>
                  <a:pt x="496857" y="1592325"/>
                  <a:pt x="506505" y="1592325"/>
                  <a:pt x="510364" y="1586536"/>
                </a:cubicBezTo>
                <a:cubicBezTo>
                  <a:pt x="516153" y="1578818"/>
                  <a:pt x="520012" y="1571100"/>
                  <a:pt x="525801" y="1563382"/>
                </a:cubicBezTo>
                <a:cubicBezTo>
                  <a:pt x="572110" y="1609691"/>
                  <a:pt x="597194" y="1652141"/>
                  <a:pt x="572110" y="1711957"/>
                </a:cubicBezTo>
                <a:cubicBezTo>
                  <a:pt x="554744" y="1754407"/>
                  <a:pt x="527730" y="1794927"/>
                  <a:pt x="498787" y="1831588"/>
                </a:cubicBezTo>
                <a:cubicBezTo>
                  <a:pt x="487210" y="1814222"/>
                  <a:pt x="477562" y="1798786"/>
                  <a:pt x="467914" y="1781420"/>
                </a:cubicBezTo>
                <a:cubicBezTo>
                  <a:pt x="467914" y="1781420"/>
                  <a:pt x="467914" y="1781420"/>
                  <a:pt x="467914" y="1781420"/>
                </a:cubicBezTo>
                <a:cubicBezTo>
                  <a:pt x="510364" y="1748618"/>
                  <a:pt x="533519" y="1692661"/>
                  <a:pt x="539307" y="1646352"/>
                </a:cubicBezTo>
                <a:cubicBezTo>
                  <a:pt x="539307" y="1642493"/>
                  <a:pt x="531589" y="1642493"/>
                  <a:pt x="531589" y="1646352"/>
                </a:cubicBezTo>
                <a:cubicBezTo>
                  <a:pt x="527730" y="1675295"/>
                  <a:pt x="516153" y="1698450"/>
                  <a:pt x="500716" y="1723534"/>
                </a:cubicBezTo>
                <a:cubicBezTo>
                  <a:pt x="489139" y="1740900"/>
                  <a:pt x="475632" y="1756336"/>
                  <a:pt x="464055" y="1771773"/>
                </a:cubicBezTo>
                <a:cubicBezTo>
                  <a:pt x="462126" y="1767913"/>
                  <a:pt x="460196" y="1764054"/>
                  <a:pt x="458267" y="1758266"/>
                </a:cubicBezTo>
                <a:cubicBezTo>
                  <a:pt x="450548" y="1740900"/>
                  <a:pt x="446689" y="1723534"/>
                  <a:pt x="442830" y="1706168"/>
                </a:cubicBezTo>
                <a:cubicBezTo>
                  <a:pt x="450548" y="1696520"/>
                  <a:pt x="456337" y="1686873"/>
                  <a:pt x="462126" y="1677225"/>
                </a:cubicBezTo>
                <a:cubicBezTo>
                  <a:pt x="471773" y="1665648"/>
                  <a:pt x="481421" y="1652141"/>
                  <a:pt x="485280" y="1638634"/>
                </a:cubicBezTo>
                <a:cubicBezTo>
                  <a:pt x="487210" y="1634775"/>
                  <a:pt x="479492" y="1632845"/>
                  <a:pt x="477562" y="1636705"/>
                </a:cubicBezTo>
                <a:cubicBezTo>
                  <a:pt x="471773" y="1652141"/>
                  <a:pt x="460196" y="1665648"/>
                  <a:pt x="448619" y="1677225"/>
                </a:cubicBezTo>
                <a:cubicBezTo>
                  <a:pt x="444760" y="1681084"/>
                  <a:pt x="442830" y="1683013"/>
                  <a:pt x="438971" y="1686873"/>
                </a:cubicBezTo>
                <a:cubicBezTo>
                  <a:pt x="438971" y="1683013"/>
                  <a:pt x="437042" y="1679154"/>
                  <a:pt x="437042" y="1675295"/>
                </a:cubicBezTo>
                <a:cubicBezTo>
                  <a:pt x="433182" y="1657929"/>
                  <a:pt x="427394" y="1640564"/>
                  <a:pt x="419676" y="1623198"/>
                </a:cubicBezTo>
                <a:cubicBezTo>
                  <a:pt x="425464" y="1601973"/>
                  <a:pt x="423535" y="1578818"/>
                  <a:pt x="425464" y="1557593"/>
                </a:cubicBezTo>
                <a:cubicBezTo>
                  <a:pt x="427394" y="1538298"/>
                  <a:pt x="431253" y="1513214"/>
                  <a:pt x="423535" y="1493918"/>
                </a:cubicBezTo>
                <a:cubicBezTo>
                  <a:pt x="423535" y="1491989"/>
                  <a:pt x="417746" y="1491989"/>
                  <a:pt x="419676" y="1493918"/>
                </a:cubicBezTo>
                <a:cubicBezTo>
                  <a:pt x="421605" y="1530580"/>
                  <a:pt x="411958" y="1569171"/>
                  <a:pt x="413887" y="1607761"/>
                </a:cubicBezTo>
                <a:cubicBezTo>
                  <a:pt x="413887" y="1605832"/>
                  <a:pt x="411958" y="1603902"/>
                  <a:pt x="411958" y="1603902"/>
                </a:cubicBezTo>
                <a:cubicBezTo>
                  <a:pt x="398451" y="1578818"/>
                  <a:pt x="379155" y="1555664"/>
                  <a:pt x="369508" y="1530580"/>
                </a:cubicBezTo>
                <a:cubicBezTo>
                  <a:pt x="367578" y="1524791"/>
                  <a:pt x="356001" y="1526720"/>
                  <a:pt x="357930" y="1532509"/>
                </a:cubicBezTo>
                <a:cubicBezTo>
                  <a:pt x="365648" y="1557593"/>
                  <a:pt x="384944" y="1576889"/>
                  <a:pt x="396521" y="1600043"/>
                </a:cubicBezTo>
                <a:cubicBezTo>
                  <a:pt x="398451" y="1601973"/>
                  <a:pt x="398451" y="1603902"/>
                  <a:pt x="398451" y="1605832"/>
                </a:cubicBezTo>
                <a:cubicBezTo>
                  <a:pt x="383014" y="1596184"/>
                  <a:pt x="367578" y="1586536"/>
                  <a:pt x="354071" y="1573030"/>
                </a:cubicBezTo>
                <a:cubicBezTo>
                  <a:pt x="340564" y="1561452"/>
                  <a:pt x="327058" y="1540227"/>
                  <a:pt x="309692" y="1532509"/>
                </a:cubicBezTo>
                <a:cubicBezTo>
                  <a:pt x="307762" y="1532509"/>
                  <a:pt x="305833" y="1532509"/>
                  <a:pt x="305833" y="1534439"/>
                </a:cubicBezTo>
                <a:cubicBezTo>
                  <a:pt x="311621" y="1551805"/>
                  <a:pt x="334776" y="1569171"/>
                  <a:pt x="348283" y="1580748"/>
                </a:cubicBezTo>
                <a:cubicBezTo>
                  <a:pt x="365648" y="1596184"/>
                  <a:pt x="384944" y="1609691"/>
                  <a:pt x="406169" y="1619339"/>
                </a:cubicBezTo>
                <a:cubicBezTo>
                  <a:pt x="415817" y="1640564"/>
                  <a:pt x="423535" y="1663718"/>
                  <a:pt x="427394" y="1686873"/>
                </a:cubicBezTo>
                <a:cubicBezTo>
                  <a:pt x="427394" y="1690732"/>
                  <a:pt x="429323" y="1694591"/>
                  <a:pt x="429323" y="1700379"/>
                </a:cubicBezTo>
                <a:cubicBezTo>
                  <a:pt x="429323" y="1700379"/>
                  <a:pt x="429323" y="1702309"/>
                  <a:pt x="429323" y="1702309"/>
                </a:cubicBezTo>
                <a:cubicBezTo>
                  <a:pt x="408098" y="1688802"/>
                  <a:pt x="384944" y="1677225"/>
                  <a:pt x="365648" y="1661789"/>
                </a:cubicBezTo>
                <a:cubicBezTo>
                  <a:pt x="363719" y="1659859"/>
                  <a:pt x="361789" y="1661789"/>
                  <a:pt x="361789" y="1663718"/>
                </a:cubicBezTo>
                <a:cubicBezTo>
                  <a:pt x="369508" y="1673366"/>
                  <a:pt x="379155" y="1681084"/>
                  <a:pt x="390733" y="1686873"/>
                </a:cubicBezTo>
                <a:cubicBezTo>
                  <a:pt x="402310" y="1694591"/>
                  <a:pt x="413887" y="1702309"/>
                  <a:pt x="425464" y="1710027"/>
                </a:cubicBezTo>
                <a:cubicBezTo>
                  <a:pt x="425464" y="1710027"/>
                  <a:pt x="427394" y="1710027"/>
                  <a:pt x="427394" y="1710027"/>
                </a:cubicBezTo>
                <a:cubicBezTo>
                  <a:pt x="427394" y="1711957"/>
                  <a:pt x="431253" y="1711957"/>
                  <a:pt x="433182" y="1711957"/>
                </a:cubicBezTo>
                <a:cubicBezTo>
                  <a:pt x="438971" y="1731252"/>
                  <a:pt x="444760" y="1750547"/>
                  <a:pt x="454407" y="1767913"/>
                </a:cubicBezTo>
                <a:cubicBezTo>
                  <a:pt x="429323" y="1756336"/>
                  <a:pt x="404239" y="1746688"/>
                  <a:pt x="379155" y="1733182"/>
                </a:cubicBezTo>
                <a:cubicBezTo>
                  <a:pt x="377226" y="1733182"/>
                  <a:pt x="375296" y="1735111"/>
                  <a:pt x="377226" y="1735111"/>
                </a:cubicBezTo>
                <a:cubicBezTo>
                  <a:pt x="400380" y="1754407"/>
                  <a:pt x="431253" y="1771773"/>
                  <a:pt x="462126" y="1781420"/>
                </a:cubicBezTo>
                <a:cubicBezTo>
                  <a:pt x="469844" y="1796857"/>
                  <a:pt x="479492" y="1814222"/>
                  <a:pt x="491069" y="1829659"/>
                </a:cubicBezTo>
                <a:cubicBezTo>
                  <a:pt x="390733" y="1821941"/>
                  <a:pt x="336705" y="1760195"/>
                  <a:pt x="303903" y="1690732"/>
                </a:cubicBezTo>
                <a:close/>
                <a:moveTo>
                  <a:pt x="790148" y="1818082"/>
                </a:moveTo>
                <a:cubicBezTo>
                  <a:pt x="792078" y="1821941"/>
                  <a:pt x="794007" y="1825800"/>
                  <a:pt x="794007" y="1831588"/>
                </a:cubicBezTo>
                <a:cubicBezTo>
                  <a:pt x="795937" y="1839307"/>
                  <a:pt x="807514" y="1839307"/>
                  <a:pt x="813303" y="1833518"/>
                </a:cubicBezTo>
                <a:cubicBezTo>
                  <a:pt x="851893" y="1787209"/>
                  <a:pt x="892414" y="1742829"/>
                  <a:pt x="932934" y="1700379"/>
                </a:cubicBezTo>
                <a:cubicBezTo>
                  <a:pt x="934864" y="1708098"/>
                  <a:pt x="934864" y="1713886"/>
                  <a:pt x="936793" y="1721604"/>
                </a:cubicBezTo>
                <a:cubicBezTo>
                  <a:pt x="936793" y="1727393"/>
                  <a:pt x="944511" y="1733182"/>
                  <a:pt x="952230" y="1729323"/>
                </a:cubicBezTo>
                <a:cubicBezTo>
                  <a:pt x="998539" y="1702309"/>
                  <a:pt x="1029411" y="1650211"/>
                  <a:pt x="1085368" y="1638634"/>
                </a:cubicBezTo>
                <a:cubicBezTo>
                  <a:pt x="1054495" y="1690732"/>
                  <a:pt x="1077650" y="1760195"/>
                  <a:pt x="1025552" y="1804575"/>
                </a:cubicBezTo>
                <a:cubicBezTo>
                  <a:pt x="1019764" y="1810363"/>
                  <a:pt x="1023623" y="1818082"/>
                  <a:pt x="1033270" y="1818082"/>
                </a:cubicBezTo>
                <a:cubicBezTo>
                  <a:pt x="1042918" y="1818082"/>
                  <a:pt x="1048707" y="1818082"/>
                  <a:pt x="1056425" y="1816152"/>
                </a:cubicBezTo>
                <a:cubicBezTo>
                  <a:pt x="1037129" y="1858602"/>
                  <a:pt x="1010116" y="1897193"/>
                  <a:pt x="973455" y="1933854"/>
                </a:cubicBezTo>
                <a:cubicBezTo>
                  <a:pt x="967666" y="1939643"/>
                  <a:pt x="971525" y="1947361"/>
                  <a:pt x="981173" y="1947361"/>
                </a:cubicBezTo>
                <a:cubicBezTo>
                  <a:pt x="990821" y="1947361"/>
                  <a:pt x="1000468" y="1949291"/>
                  <a:pt x="1010116" y="1949291"/>
                </a:cubicBezTo>
                <a:cubicBezTo>
                  <a:pt x="986961" y="2012966"/>
                  <a:pt x="944511" y="2068922"/>
                  <a:pt x="865400" y="2092077"/>
                </a:cubicBezTo>
                <a:cubicBezTo>
                  <a:pt x="832598" y="2101725"/>
                  <a:pt x="795937" y="2107513"/>
                  <a:pt x="761205" y="2113302"/>
                </a:cubicBezTo>
                <a:cubicBezTo>
                  <a:pt x="714896" y="2121020"/>
                  <a:pt x="682094" y="2122949"/>
                  <a:pt x="639644" y="2109443"/>
                </a:cubicBezTo>
                <a:cubicBezTo>
                  <a:pt x="666657" y="2086288"/>
                  <a:pt x="695600" y="2065063"/>
                  <a:pt x="724544" y="2041909"/>
                </a:cubicBezTo>
                <a:cubicBezTo>
                  <a:pt x="741909" y="2053486"/>
                  <a:pt x="776641" y="2051556"/>
                  <a:pt x="795937" y="2051556"/>
                </a:cubicBezTo>
                <a:cubicBezTo>
                  <a:pt x="832598" y="2053486"/>
                  <a:pt x="871189" y="2049627"/>
                  <a:pt x="907850" y="2045768"/>
                </a:cubicBezTo>
                <a:cubicBezTo>
                  <a:pt x="915568" y="2043838"/>
                  <a:pt x="911709" y="2036120"/>
                  <a:pt x="903991" y="2036120"/>
                </a:cubicBezTo>
                <a:cubicBezTo>
                  <a:pt x="875048" y="2039979"/>
                  <a:pt x="846105" y="2041909"/>
                  <a:pt x="817162" y="2041909"/>
                </a:cubicBezTo>
                <a:cubicBezTo>
                  <a:pt x="797866" y="2041909"/>
                  <a:pt x="751557" y="2045768"/>
                  <a:pt x="732262" y="2034190"/>
                </a:cubicBezTo>
                <a:cubicBezTo>
                  <a:pt x="761205" y="2012966"/>
                  <a:pt x="788218" y="1989811"/>
                  <a:pt x="813303" y="1962797"/>
                </a:cubicBezTo>
                <a:cubicBezTo>
                  <a:pt x="813303" y="1964727"/>
                  <a:pt x="815232" y="1964727"/>
                  <a:pt x="817162" y="1964727"/>
                </a:cubicBezTo>
                <a:cubicBezTo>
                  <a:pt x="863471" y="1968586"/>
                  <a:pt x="909780" y="1955079"/>
                  <a:pt x="954159" y="1945431"/>
                </a:cubicBezTo>
                <a:cubicBezTo>
                  <a:pt x="961877" y="1943502"/>
                  <a:pt x="958018" y="1933854"/>
                  <a:pt x="950300" y="1935784"/>
                </a:cubicBezTo>
                <a:cubicBezTo>
                  <a:pt x="907850" y="1945431"/>
                  <a:pt x="863471" y="1958938"/>
                  <a:pt x="819091" y="1955079"/>
                </a:cubicBezTo>
                <a:cubicBezTo>
                  <a:pt x="834527" y="1937713"/>
                  <a:pt x="849964" y="1922277"/>
                  <a:pt x="865400" y="1904911"/>
                </a:cubicBezTo>
                <a:cubicBezTo>
                  <a:pt x="888555" y="1901052"/>
                  <a:pt x="909780" y="1891404"/>
                  <a:pt x="931005" y="1883686"/>
                </a:cubicBezTo>
                <a:cubicBezTo>
                  <a:pt x="956089" y="1874038"/>
                  <a:pt x="988891" y="1866320"/>
                  <a:pt x="1006257" y="1847025"/>
                </a:cubicBezTo>
                <a:cubicBezTo>
                  <a:pt x="1006257" y="1847025"/>
                  <a:pt x="1006257" y="1847025"/>
                  <a:pt x="1006257" y="1847025"/>
                </a:cubicBezTo>
                <a:cubicBezTo>
                  <a:pt x="979243" y="1852813"/>
                  <a:pt x="954159" y="1868250"/>
                  <a:pt x="929075" y="1877897"/>
                </a:cubicBezTo>
                <a:cubicBezTo>
                  <a:pt x="913639" y="1883686"/>
                  <a:pt x="896273" y="1887545"/>
                  <a:pt x="880837" y="1891404"/>
                </a:cubicBezTo>
                <a:cubicBezTo>
                  <a:pt x="913639" y="1854743"/>
                  <a:pt x="946441" y="1818082"/>
                  <a:pt x="983102" y="1783350"/>
                </a:cubicBezTo>
                <a:cubicBezTo>
                  <a:pt x="985032" y="1781420"/>
                  <a:pt x="983102" y="1779491"/>
                  <a:pt x="981173" y="1781420"/>
                </a:cubicBezTo>
                <a:cubicBezTo>
                  <a:pt x="940652" y="1810363"/>
                  <a:pt x="907850" y="1841236"/>
                  <a:pt x="876977" y="1875968"/>
                </a:cubicBezTo>
                <a:cubicBezTo>
                  <a:pt x="882766" y="1860532"/>
                  <a:pt x="882766" y="1843166"/>
                  <a:pt x="886625" y="1825800"/>
                </a:cubicBezTo>
                <a:cubicBezTo>
                  <a:pt x="894343" y="1800716"/>
                  <a:pt x="909780" y="1779491"/>
                  <a:pt x="913639" y="1754407"/>
                </a:cubicBezTo>
                <a:cubicBezTo>
                  <a:pt x="913639" y="1752477"/>
                  <a:pt x="909780" y="1752477"/>
                  <a:pt x="907850" y="1754407"/>
                </a:cubicBezTo>
                <a:cubicBezTo>
                  <a:pt x="903991" y="1781420"/>
                  <a:pt x="886625" y="1804575"/>
                  <a:pt x="878907" y="1829659"/>
                </a:cubicBezTo>
                <a:cubicBezTo>
                  <a:pt x="873118" y="1850884"/>
                  <a:pt x="869259" y="1870179"/>
                  <a:pt x="861541" y="1891404"/>
                </a:cubicBezTo>
                <a:cubicBezTo>
                  <a:pt x="857682" y="1895263"/>
                  <a:pt x="853823" y="1899122"/>
                  <a:pt x="849964" y="1902981"/>
                </a:cubicBezTo>
                <a:cubicBezTo>
                  <a:pt x="848034" y="1902981"/>
                  <a:pt x="846105" y="1904911"/>
                  <a:pt x="846105" y="1904911"/>
                </a:cubicBezTo>
                <a:cubicBezTo>
                  <a:pt x="844175" y="1904911"/>
                  <a:pt x="844175" y="1906841"/>
                  <a:pt x="846105" y="1908770"/>
                </a:cubicBezTo>
                <a:cubicBezTo>
                  <a:pt x="834527" y="1922277"/>
                  <a:pt x="822950" y="1933854"/>
                  <a:pt x="813303" y="1947361"/>
                </a:cubicBezTo>
                <a:cubicBezTo>
                  <a:pt x="811373" y="1949291"/>
                  <a:pt x="809443" y="1951220"/>
                  <a:pt x="809443" y="1953150"/>
                </a:cubicBezTo>
                <a:cubicBezTo>
                  <a:pt x="807514" y="1947361"/>
                  <a:pt x="803655" y="1943502"/>
                  <a:pt x="801725" y="1937713"/>
                </a:cubicBezTo>
                <a:cubicBezTo>
                  <a:pt x="799796" y="1929995"/>
                  <a:pt x="801725" y="1920347"/>
                  <a:pt x="801725" y="1912629"/>
                </a:cubicBezTo>
                <a:cubicBezTo>
                  <a:pt x="801725" y="1893334"/>
                  <a:pt x="801725" y="1875968"/>
                  <a:pt x="801725" y="1856672"/>
                </a:cubicBezTo>
                <a:cubicBezTo>
                  <a:pt x="801725" y="1850884"/>
                  <a:pt x="790148" y="1850884"/>
                  <a:pt x="790148" y="1856672"/>
                </a:cubicBezTo>
                <a:cubicBezTo>
                  <a:pt x="790148" y="1877897"/>
                  <a:pt x="790148" y="1899122"/>
                  <a:pt x="790148" y="1920347"/>
                </a:cubicBezTo>
                <a:cubicBezTo>
                  <a:pt x="790148" y="1926136"/>
                  <a:pt x="790148" y="1933854"/>
                  <a:pt x="792078" y="1939643"/>
                </a:cubicBezTo>
                <a:cubicBezTo>
                  <a:pt x="794007" y="1947361"/>
                  <a:pt x="799796" y="1953150"/>
                  <a:pt x="801725" y="1962797"/>
                </a:cubicBezTo>
                <a:cubicBezTo>
                  <a:pt x="778571" y="1987881"/>
                  <a:pt x="755416" y="2011036"/>
                  <a:pt x="728403" y="2032261"/>
                </a:cubicBezTo>
                <a:cubicBezTo>
                  <a:pt x="738050" y="1997529"/>
                  <a:pt x="732262" y="1958938"/>
                  <a:pt x="745768" y="1924206"/>
                </a:cubicBezTo>
                <a:cubicBezTo>
                  <a:pt x="747698" y="1918418"/>
                  <a:pt x="736121" y="1916488"/>
                  <a:pt x="734191" y="1922277"/>
                </a:cubicBezTo>
                <a:cubicBezTo>
                  <a:pt x="718755" y="1958938"/>
                  <a:pt x="726473" y="1999459"/>
                  <a:pt x="714896" y="2036120"/>
                </a:cubicBezTo>
                <a:cubicBezTo>
                  <a:pt x="714896" y="2038049"/>
                  <a:pt x="714896" y="2039979"/>
                  <a:pt x="716825" y="2041909"/>
                </a:cubicBezTo>
                <a:cubicBezTo>
                  <a:pt x="714896" y="2043838"/>
                  <a:pt x="712966" y="2045768"/>
                  <a:pt x="711037" y="2047697"/>
                </a:cubicBezTo>
                <a:cubicBezTo>
                  <a:pt x="682094" y="2068922"/>
                  <a:pt x="651221" y="2084359"/>
                  <a:pt x="629996" y="2109443"/>
                </a:cubicBezTo>
                <a:cubicBezTo>
                  <a:pt x="629996" y="2109443"/>
                  <a:pt x="628066" y="2109443"/>
                  <a:pt x="628066" y="2109443"/>
                </a:cubicBezTo>
                <a:cubicBezTo>
                  <a:pt x="618419" y="1987881"/>
                  <a:pt x="724544" y="1914559"/>
                  <a:pt x="790148" y="1818082"/>
                </a:cubicBezTo>
                <a:close/>
                <a:moveTo>
                  <a:pt x="1098875" y="1383934"/>
                </a:moveTo>
                <a:cubicBezTo>
                  <a:pt x="1123959" y="1360780"/>
                  <a:pt x="1154832" y="1343414"/>
                  <a:pt x="1189563" y="1333766"/>
                </a:cubicBezTo>
                <a:cubicBezTo>
                  <a:pt x="1224295" y="1324118"/>
                  <a:pt x="1264816" y="1324118"/>
                  <a:pt x="1299547" y="1331837"/>
                </a:cubicBezTo>
                <a:cubicBezTo>
                  <a:pt x="1322702" y="1337625"/>
                  <a:pt x="1341997" y="1345343"/>
                  <a:pt x="1357434" y="1358850"/>
                </a:cubicBezTo>
                <a:cubicBezTo>
                  <a:pt x="1295688" y="1391652"/>
                  <a:pt x="1216577" y="1370427"/>
                  <a:pt x="1150973" y="1393582"/>
                </a:cubicBezTo>
                <a:cubicBezTo>
                  <a:pt x="1135536" y="1399371"/>
                  <a:pt x="1122029" y="1407089"/>
                  <a:pt x="1108523" y="1414807"/>
                </a:cubicBezTo>
                <a:cubicBezTo>
                  <a:pt x="1108523" y="1414807"/>
                  <a:pt x="1108523" y="1414807"/>
                  <a:pt x="1108523" y="1414807"/>
                </a:cubicBezTo>
                <a:cubicBezTo>
                  <a:pt x="1108523" y="1414807"/>
                  <a:pt x="1106593" y="1414807"/>
                  <a:pt x="1106593" y="1416737"/>
                </a:cubicBezTo>
                <a:cubicBezTo>
                  <a:pt x="1096945" y="1422525"/>
                  <a:pt x="1089227" y="1428314"/>
                  <a:pt x="1081509" y="1434102"/>
                </a:cubicBezTo>
                <a:cubicBezTo>
                  <a:pt x="1073791" y="1439891"/>
                  <a:pt x="1062214" y="1447609"/>
                  <a:pt x="1052566" y="1455327"/>
                </a:cubicBezTo>
                <a:cubicBezTo>
                  <a:pt x="1056425" y="1428314"/>
                  <a:pt x="1079579" y="1401300"/>
                  <a:pt x="1098875" y="1383934"/>
                </a:cubicBezTo>
                <a:close/>
                <a:moveTo>
                  <a:pt x="1313054" y="1480411"/>
                </a:moveTo>
                <a:cubicBezTo>
                  <a:pt x="1313054" y="1480411"/>
                  <a:pt x="1313054" y="1480411"/>
                  <a:pt x="1313054" y="1480411"/>
                </a:cubicBezTo>
                <a:cubicBezTo>
                  <a:pt x="1313054" y="1480411"/>
                  <a:pt x="1313054" y="1480411"/>
                  <a:pt x="1313054" y="1480411"/>
                </a:cubicBezTo>
                <a:cubicBezTo>
                  <a:pt x="1307266" y="1482341"/>
                  <a:pt x="1303407" y="1484271"/>
                  <a:pt x="1299547" y="1484271"/>
                </a:cubicBezTo>
                <a:cubicBezTo>
                  <a:pt x="1243591" y="1499707"/>
                  <a:pt x="1187634" y="1478482"/>
                  <a:pt x="1135536" y="1455327"/>
                </a:cubicBezTo>
                <a:cubicBezTo>
                  <a:pt x="1112382" y="1445680"/>
                  <a:pt x="1093086" y="1445680"/>
                  <a:pt x="1073791" y="1451468"/>
                </a:cubicBezTo>
                <a:cubicBezTo>
                  <a:pt x="1075720" y="1449539"/>
                  <a:pt x="1077650" y="1449539"/>
                  <a:pt x="1077650" y="1447609"/>
                </a:cubicBezTo>
                <a:cubicBezTo>
                  <a:pt x="1087298" y="1439891"/>
                  <a:pt x="1098875" y="1432173"/>
                  <a:pt x="1108523" y="1424455"/>
                </a:cubicBezTo>
                <a:cubicBezTo>
                  <a:pt x="1108523" y="1424455"/>
                  <a:pt x="1110452" y="1422525"/>
                  <a:pt x="1110452" y="1422525"/>
                </a:cubicBezTo>
                <a:cubicBezTo>
                  <a:pt x="1137466" y="1418666"/>
                  <a:pt x="1168339" y="1414807"/>
                  <a:pt x="1197282" y="1420596"/>
                </a:cubicBezTo>
                <a:cubicBezTo>
                  <a:pt x="1220436" y="1426384"/>
                  <a:pt x="1239732" y="1439891"/>
                  <a:pt x="1259027" y="1449539"/>
                </a:cubicBezTo>
                <a:cubicBezTo>
                  <a:pt x="1280252" y="1461116"/>
                  <a:pt x="1301477" y="1472693"/>
                  <a:pt x="1324631" y="1478482"/>
                </a:cubicBezTo>
                <a:cubicBezTo>
                  <a:pt x="1324631" y="1478482"/>
                  <a:pt x="1318843" y="1480411"/>
                  <a:pt x="1313054" y="1480411"/>
                </a:cubicBezTo>
                <a:close/>
                <a:moveTo>
                  <a:pt x="1158691" y="1503566"/>
                </a:moveTo>
                <a:cubicBezTo>
                  <a:pt x="1123959" y="1493918"/>
                  <a:pt x="1087298" y="1484271"/>
                  <a:pt x="1052566" y="1472693"/>
                </a:cubicBezTo>
                <a:cubicBezTo>
                  <a:pt x="1069932" y="1461116"/>
                  <a:pt x="1087298" y="1451468"/>
                  <a:pt x="1110452" y="1457257"/>
                </a:cubicBezTo>
                <a:cubicBezTo>
                  <a:pt x="1122029" y="1461116"/>
                  <a:pt x="1131677" y="1464975"/>
                  <a:pt x="1141325" y="1470764"/>
                </a:cubicBezTo>
                <a:cubicBezTo>
                  <a:pt x="1162550" y="1480411"/>
                  <a:pt x="1183775" y="1488130"/>
                  <a:pt x="1205000" y="1493918"/>
                </a:cubicBezTo>
                <a:cubicBezTo>
                  <a:pt x="1222366" y="1497777"/>
                  <a:pt x="1239732" y="1499707"/>
                  <a:pt x="1257097" y="1499707"/>
                </a:cubicBezTo>
                <a:cubicBezTo>
                  <a:pt x="1226225" y="1511284"/>
                  <a:pt x="1197282" y="1513214"/>
                  <a:pt x="1158691" y="1503566"/>
                </a:cubicBezTo>
                <a:close/>
                <a:moveTo>
                  <a:pt x="1378659" y="1472693"/>
                </a:moveTo>
                <a:cubicBezTo>
                  <a:pt x="1378659" y="1472693"/>
                  <a:pt x="1376729" y="1472693"/>
                  <a:pt x="1374800" y="1472693"/>
                </a:cubicBezTo>
                <a:cubicBezTo>
                  <a:pt x="1372870" y="1470764"/>
                  <a:pt x="1370941" y="1468834"/>
                  <a:pt x="1367081" y="1468834"/>
                </a:cubicBezTo>
                <a:cubicBezTo>
                  <a:pt x="1305336" y="1476552"/>
                  <a:pt x="1268675" y="1432173"/>
                  <a:pt x="1218507" y="1414807"/>
                </a:cubicBezTo>
                <a:cubicBezTo>
                  <a:pt x="1191493" y="1405159"/>
                  <a:pt x="1162550" y="1405159"/>
                  <a:pt x="1135536" y="1409018"/>
                </a:cubicBezTo>
                <a:cubicBezTo>
                  <a:pt x="1158691" y="1397441"/>
                  <a:pt x="1185704" y="1391652"/>
                  <a:pt x="1212718" y="1389723"/>
                </a:cubicBezTo>
                <a:cubicBezTo>
                  <a:pt x="1264816" y="1385864"/>
                  <a:pt x="1318843" y="1389723"/>
                  <a:pt x="1363222" y="1364639"/>
                </a:cubicBezTo>
                <a:cubicBezTo>
                  <a:pt x="1372870" y="1374287"/>
                  <a:pt x="1382518" y="1387793"/>
                  <a:pt x="1388306" y="1401300"/>
                </a:cubicBezTo>
                <a:cubicBezTo>
                  <a:pt x="1394095" y="1412877"/>
                  <a:pt x="1397954" y="1424455"/>
                  <a:pt x="1399884" y="1437962"/>
                </a:cubicBezTo>
                <a:cubicBezTo>
                  <a:pt x="1403743" y="1451468"/>
                  <a:pt x="1396025" y="1464975"/>
                  <a:pt x="1378659" y="1472693"/>
                </a:cubicBezTo>
                <a:close/>
              </a:path>
            </a:pathLst>
          </a:custGeom>
          <a:solidFill>
            <a:schemeClr val="bg1"/>
          </a:solidFill>
          <a:ln w="191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xmlns="" id="{B9BEA1E4-8BC9-40EE-98CB-51D2C2C79677}"/>
              </a:ext>
            </a:extLst>
          </p:cNvPr>
          <p:cNvGrpSpPr/>
          <p:nvPr/>
        </p:nvGrpSpPr>
        <p:grpSpPr>
          <a:xfrm rot="3600000">
            <a:off x="575324" y="6564701"/>
            <a:ext cx="2258399" cy="3659178"/>
            <a:chOff x="3261338" y="4533900"/>
            <a:chExt cx="2258399" cy="3659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5046ABC-C2E9-4B44-B73A-F9FCC5B30CC1}"/>
                </a:ext>
              </a:extLst>
            </p:cNvPr>
            <p:cNvSpPr/>
            <p:nvPr/>
          </p:nvSpPr>
          <p:spPr>
            <a:xfrm>
              <a:off x="3254519" y="4534218"/>
              <a:ext cx="2258399" cy="3659178"/>
            </a:xfrm>
            <a:custGeom>
              <a:avLst/>
              <a:gdLst>
                <a:gd name="connsiteX0" fmla="*/ 1198911 w 2258399"/>
                <a:gd name="connsiteY0" fmla="*/ 13976 h 3659178"/>
                <a:gd name="connsiteX1" fmla="*/ 881591 w 2258399"/>
                <a:gd name="connsiteY1" fmla="*/ 454221 h 3659178"/>
                <a:gd name="connsiteX2" fmla="*/ 832993 w 2258399"/>
                <a:gd name="connsiteY2" fmla="*/ 631462 h 3659178"/>
                <a:gd name="connsiteX3" fmla="*/ 915896 w 2258399"/>
                <a:gd name="connsiteY3" fmla="*/ 808704 h 3659178"/>
                <a:gd name="connsiteX4" fmla="*/ 913037 w 2258399"/>
                <a:gd name="connsiteY4" fmla="*/ 811563 h 3659178"/>
                <a:gd name="connsiteX5" fmla="*/ 890168 w 2258399"/>
                <a:gd name="connsiteY5" fmla="*/ 785834 h 3659178"/>
                <a:gd name="connsiteX6" fmla="*/ 867298 w 2258399"/>
                <a:gd name="connsiteY6" fmla="*/ 800128 h 3659178"/>
                <a:gd name="connsiteX7" fmla="*/ 901602 w 2258399"/>
                <a:gd name="connsiteY7" fmla="*/ 840150 h 3659178"/>
                <a:gd name="connsiteX8" fmla="*/ 770101 w 2258399"/>
                <a:gd name="connsiteY8" fmla="*/ 1286112 h 3659178"/>
                <a:gd name="connsiteX9" fmla="*/ 750090 w 2258399"/>
                <a:gd name="connsiteY9" fmla="*/ 1354722 h 3659178"/>
                <a:gd name="connsiteX10" fmla="*/ 578566 w 2258399"/>
                <a:gd name="connsiteY10" fmla="*/ 917336 h 3659178"/>
                <a:gd name="connsiteX11" fmla="*/ 152614 w 2258399"/>
                <a:gd name="connsiteY11" fmla="*/ 797269 h 3659178"/>
                <a:gd name="connsiteX12" fmla="*/ 149756 w 2258399"/>
                <a:gd name="connsiteY12" fmla="*/ 820139 h 3659178"/>
                <a:gd name="connsiteX13" fmla="*/ 372737 w 2258399"/>
                <a:gd name="connsiteY13" fmla="*/ 1057414 h 3659178"/>
                <a:gd name="connsiteX14" fmla="*/ 495662 w 2258399"/>
                <a:gd name="connsiteY14" fmla="*/ 1331852 h 3659178"/>
                <a:gd name="connsiteX15" fmla="*/ 704350 w 2258399"/>
                <a:gd name="connsiteY15" fmla="*/ 1457636 h 3659178"/>
                <a:gd name="connsiteX16" fmla="*/ 738655 w 2258399"/>
                <a:gd name="connsiteY16" fmla="*/ 1460495 h 3659178"/>
                <a:gd name="connsiteX17" fmla="*/ 738655 w 2258399"/>
                <a:gd name="connsiteY17" fmla="*/ 1466212 h 3659178"/>
                <a:gd name="connsiteX18" fmla="*/ 738655 w 2258399"/>
                <a:gd name="connsiteY18" fmla="*/ 1466212 h 3659178"/>
                <a:gd name="connsiteX19" fmla="*/ 732937 w 2258399"/>
                <a:gd name="connsiteY19" fmla="*/ 1943621 h 3659178"/>
                <a:gd name="connsiteX20" fmla="*/ 481369 w 2258399"/>
                <a:gd name="connsiteY20" fmla="*/ 1640595 h 3659178"/>
                <a:gd name="connsiteX21" fmla="*/ 9678 w 2258399"/>
                <a:gd name="connsiteY21" fmla="*/ 1620584 h 3659178"/>
                <a:gd name="connsiteX22" fmla="*/ 9678 w 2258399"/>
                <a:gd name="connsiteY22" fmla="*/ 1646312 h 3659178"/>
                <a:gd name="connsiteX23" fmla="*/ 275540 w 2258399"/>
                <a:gd name="connsiteY23" fmla="*/ 1786390 h 3659178"/>
                <a:gd name="connsiteX24" fmla="*/ 441347 w 2258399"/>
                <a:gd name="connsiteY24" fmla="*/ 1980784 h 3659178"/>
                <a:gd name="connsiteX25" fmla="*/ 750090 w 2258399"/>
                <a:gd name="connsiteY25" fmla="*/ 2083699 h 3659178"/>
                <a:gd name="connsiteX26" fmla="*/ 850145 w 2258399"/>
                <a:gd name="connsiteY26" fmla="*/ 2461051 h 3659178"/>
                <a:gd name="connsiteX27" fmla="*/ 518532 w 2258399"/>
                <a:gd name="connsiteY27" fmla="*/ 2249505 h 3659178"/>
                <a:gd name="connsiteX28" fmla="*/ 332715 w 2258399"/>
                <a:gd name="connsiteY28" fmla="*/ 2246646 h 3659178"/>
                <a:gd name="connsiteX29" fmla="*/ 104016 w 2258399"/>
                <a:gd name="connsiteY29" fmla="*/ 2363854 h 3659178"/>
                <a:gd name="connsiteX30" fmla="*/ 112592 w 2258399"/>
                <a:gd name="connsiteY30" fmla="*/ 2389583 h 3659178"/>
                <a:gd name="connsiteX31" fmla="*/ 630023 w 2258399"/>
                <a:gd name="connsiteY31" fmla="*/ 2583977 h 3659178"/>
                <a:gd name="connsiteX32" fmla="*/ 898744 w 2258399"/>
                <a:gd name="connsiteY32" fmla="*/ 2575401 h 3659178"/>
                <a:gd name="connsiteX33" fmla="*/ 1293249 w 2258399"/>
                <a:gd name="connsiteY33" fmla="*/ 3150006 h 3659178"/>
                <a:gd name="connsiteX34" fmla="*/ 1241792 w 2258399"/>
                <a:gd name="connsiteY34" fmla="*/ 3112843 h 3659178"/>
                <a:gd name="connsiteX35" fmla="*/ 1158888 w 2258399"/>
                <a:gd name="connsiteY35" fmla="*/ 3021363 h 3659178"/>
                <a:gd name="connsiteX36" fmla="*/ 1001658 w 2258399"/>
                <a:gd name="connsiteY36" fmla="*/ 2878426 h 3659178"/>
                <a:gd name="connsiteX37" fmla="*/ 558555 w 2258399"/>
                <a:gd name="connsiteY37" fmla="*/ 2941319 h 3659178"/>
                <a:gd name="connsiteX38" fmla="*/ 567131 w 2258399"/>
                <a:gd name="connsiteY38" fmla="*/ 2964188 h 3659178"/>
                <a:gd name="connsiteX39" fmla="*/ 1024528 w 2258399"/>
                <a:gd name="connsiteY39" fmla="*/ 3244344 h 3659178"/>
                <a:gd name="connsiteX40" fmla="*/ 1381870 w 2258399"/>
                <a:gd name="connsiteY40" fmla="*/ 3250062 h 3659178"/>
                <a:gd name="connsiteX41" fmla="*/ 1361859 w 2258399"/>
                <a:gd name="connsiteY41" fmla="*/ 3232909 h 3659178"/>
                <a:gd name="connsiteX42" fmla="*/ 904461 w 2258399"/>
                <a:gd name="connsiteY42" fmla="*/ 3109984 h 3659178"/>
                <a:gd name="connsiteX43" fmla="*/ 615729 w 2258399"/>
                <a:gd name="connsiteY43" fmla="*/ 2941319 h 3659178"/>
                <a:gd name="connsiteX44" fmla="*/ 847287 w 2258399"/>
                <a:gd name="connsiteY44" fmla="*/ 2872709 h 3659178"/>
                <a:gd name="connsiteX45" fmla="*/ 1084561 w 2258399"/>
                <a:gd name="connsiteY45" fmla="*/ 2981341 h 3659178"/>
                <a:gd name="connsiteX46" fmla="*/ 1236074 w 2258399"/>
                <a:gd name="connsiteY46" fmla="*/ 3144289 h 3659178"/>
                <a:gd name="connsiteX47" fmla="*/ 1356141 w 2258399"/>
                <a:gd name="connsiteY47" fmla="*/ 3212898 h 3659178"/>
                <a:gd name="connsiteX48" fmla="*/ 1647732 w 2258399"/>
                <a:gd name="connsiteY48" fmla="*/ 3433021 h 3659178"/>
                <a:gd name="connsiteX49" fmla="*/ 1419033 w 2258399"/>
                <a:gd name="connsiteY49" fmla="*/ 3418727 h 3659178"/>
                <a:gd name="connsiteX50" fmla="*/ 1055974 w 2258399"/>
                <a:gd name="connsiteY50" fmla="*/ 3601686 h 3659178"/>
                <a:gd name="connsiteX51" fmla="*/ 1067409 w 2258399"/>
                <a:gd name="connsiteY51" fmla="*/ 3624556 h 3659178"/>
                <a:gd name="connsiteX52" fmla="*/ 1564829 w 2258399"/>
                <a:gd name="connsiteY52" fmla="*/ 3667437 h 3659178"/>
                <a:gd name="connsiteX53" fmla="*/ 1796386 w 2258399"/>
                <a:gd name="connsiteY53" fmla="*/ 3513065 h 3659178"/>
                <a:gd name="connsiteX54" fmla="*/ 2233772 w 2258399"/>
                <a:gd name="connsiteY54" fmla="*/ 3658860 h 3659178"/>
                <a:gd name="connsiteX55" fmla="*/ 2245207 w 2258399"/>
                <a:gd name="connsiteY55" fmla="*/ 3615979 h 3659178"/>
                <a:gd name="connsiteX56" fmla="*/ 1859278 w 2258399"/>
                <a:gd name="connsiteY56" fmla="*/ 3493054 h 3659178"/>
                <a:gd name="connsiteX57" fmla="*/ 1864996 w 2258399"/>
                <a:gd name="connsiteY57" fmla="*/ 3478760 h 3659178"/>
                <a:gd name="connsiteX58" fmla="*/ 1919312 w 2258399"/>
                <a:gd name="connsiteY58" fmla="*/ 3275790 h 3659178"/>
                <a:gd name="connsiteX59" fmla="*/ 1913594 w 2258399"/>
                <a:gd name="connsiteY59" fmla="*/ 3121419 h 3659178"/>
                <a:gd name="connsiteX60" fmla="*/ 1822115 w 2258399"/>
                <a:gd name="connsiteY60" fmla="*/ 2712620 h 3659178"/>
                <a:gd name="connsiteX61" fmla="*/ 1802103 w 2258399"/>
                <a:gd name="connsiteY61" fmla="*/ 2698326 h 3659178"/>
                <a:gd name="connsiteX62" fmla="*/ 1693472 w 2258399"/>
                <a:gd name="connsiteY62" fmla="*/ 2881285 h 3659178"/>
                <a:gd name="connsiteX63" fmla="*/ 1667743 w 2258399"/>
                <a:gd name="connsiteY63" fmla="*/ 3129995 h 3659178"/>
                <a:gd name="connsiteX64" fmla="*/ 1724918 w 2258399"/>
                <a:gd name="connsiteY64" fmla="*/ 3372987 h 3659178"/>
                <a:gd name="connsiteX65" fmla="*/ 1750646 w 2258399"/>
                <a:gd name="connsiteY65" fmla="*/ 3438738 h 3659178"/>
                <a:gd name="connsiteX66" fmla="*/ 1407598 w 2258399"/>
                <a:gd name="connsiteY66" fmla="*/ 3195746 h 3659178"/>
                <a:gd name="connsiteX67" fmla="*/ 1413316 w 2258399"/>
                <a:gd name="connsiteY67" fmla="*/ 3178593 h 3659178"/>
                <a:gd name="connsiteX68" fmla="*/ 1396163 w 2258399"/>
                <a:gd name="connsiteY68" fmla="*/ 3135712 h 3659178"/>
                <a:gd name="connsiteX69" fmla="*/ 1390446 w 2258399"/>
                <a:gd name="connsiteY69" fmla="*/ 3118560 h 3659178"/>
                <a:gd name="connsiteX70" fmla="*/ 1404740 w 2258399"/>
                <a:gd name="connsiteY70" fmla="*/ 2895579 h 3659178"/>
                <a:gd name="connsiteX71" fmla="*/ 1481925 w 2258399"/>
                <a:gd name="connsiteY71" fmla="*/ 2721196 h 3659178"/>
                <a:gd name="connsiteX72" fmla="*/ 1373293 w 2258399"/>
                <a:gd name="connsiteY72" fmla="*/ 2383866 h 3659178"/>
                <a:gd name="connsiteX73" fmla="*/ 1350424 w 2258399"/>
                <a:gd name="connsiteY73" fmla="*/ 2398159 h 3659178"/>
                <a:gd name="connsiteX74" fmla="*/ 1261803 w 2258399"/>
                <a:gd name="connsiteY74" fmla="*/ 2678315 h 3659178"/>
                <a:gd name="connsiteX75" fmla="*/ 1210346 w 2258399"/>
                <a:gd name="connsiteY75" fmla="*/ 2849839 h 3659178"/>
                <a:gd name="connsiteX76" fmla="*/ 1367576 w 2258399"/>
                <a:gd name="connsiteY76" fmla="*/ 3132854 h 3659178"/>
                <a:gd name="connsiteX77" fmla="*/ 1381870 w 2258399"/>
                <a:gd name="connsiteY77" fmla="*/ 3167159 h 3659178"/>
                <a:gd name="connsiteX78" fmla="*/ 927331 w 2258399"/>
                <a:gd name="connsiteY78" fmla="*/ 2518226 h 3659178"/>
                <a:gd name="connsiteX79" fmla="*/ 933049 w 2258399"/>
                <a:gd name="connsiteY79" fmla="*/ 2512509 h 3659178"/>
                <a:gd name="connsiteX80" fmla="*/ 935907 w 2258399"/>
                <a:gd name="connsiteY80" fmla="*/ 2506791 h 3659178"/>
                <a:gd name="connsiteX81" fmla="*/ 981647 w 2258399"/>
                <a:gd name="connsiteY81" fmla="*/ 2492497 h 3659178"/>
                <a:gd name="connsiteX82" fmla="*/ 1004517 w 2258399"/>
                <a:gd name="connsiteY82" fmla="*/ 2486780 h 3659178"/>
                <a:gd name="connsiteX83" fmla="*/ 1004517 w 2258399"/>
                <a:gd name="connsiteY83" fmla="*/ 2483921 h 3659178"/>
                <a:gd name="connsiteX84" fmla="*/ 1178900 w 2258399"/>
                <a:gd name="connsiteY84" fmla="*/ 2426747 h 3659178"/>
                <a:gd name="connsiteX85" fmla="*/ 1278955 w 2258399"/>
                <a:gd name="connsiteY85" fmla="*/ 2323832 h 3659178"/>
                <a:gd name="connsiteX86" fmla="*/ 1313260 w 2258399"/>
                <a:gd name="connsiteY86" fmla="*/ 2120862 h 3659178"/>
                <a:gd name="connsiteX87" fmla="*/ 1436186 w 2258399"/>
                <a:gd name="connsiteY87" fmla="*/ 1897881 h 3659178"/>
                <a:gd name="connsiteX88" fmla="*/ 1430468 w 2258399"/>
                <a:gd name="connsiteY88" fmla="*/ 1875011 h 3659178"/>
                <a:gd name="connsiteX89" fmla="*/ 1116007 w 2258399"/>
                <a:gd name="connsiteY89" fmla="*/ 2040818 h 3659178"/>
                <a:gd name="connsiteX90" fmla="*/ 921614 w 2258399"/>
                <a:gd name="connsiteY90" fmla="*/ 2478204 h 3659178"/>
                <a:gd name="connsiteX91" fmla="*/ 915896 w 2258399"/>
                <a:gd name="connsiteY91" fmla="*/ 2481063 h 3659178"/>
                <a:gd name="connsiteX92" fmla="*/ 798688 w 2258399"/>
                <a:gd name="connsiteY92" fmla="*/ 2043676 h 3659178"/>
                <a:gd name="connsiteX93" fmla="*/ 801547 w 2258399"/>
                <a:gd name="connsiteY93" fmla="*/ 2046535 h 3659178"/>
                <a:gd name="connsiteX94" fmla="*/ 827275 w 2258399"/>
                <a:gd name="connsiteY94" fmla="*/ 2049394 h 3659178"/>
                <a:gd name="connsiteX95" fmla="*/ 830134 w 2258399"/>
                <a:gd name="connsiteY95" fmla="*/ 2020806 h 3659178"/>
                <a:gd name="connsiteX96" fmla="*/ 1144595 w 2258399"/>
                <a:gd name="connsiteY96" fmla="*/ 1832130 h 3659178"/>
                <a:gd name="connsiteX97" fmla="*/ 1404740 w 2258399"/>
                <a:gd name="connsiteY97" fmla="*/ 1486223 h 3659178"/>
                <a:gd name="connsiteX98" fmla="*/ 1393305 w 2258399"/>
                <a:gd name="connsiteY98" fmla="*/ 1463354 h 3659178"/>
                <a:gd name="connsiteX99" fmla="*/ 1124584 w 2258399"/>
                <a:gd name="connsiteY99" fmla="*/ 1503376 h 3659178"/>
                <a:gd name="connsiteX100" fmla="*/ 950201 w 2258399"/>
                <a:gd name="connsiteY100" fmla="*/ 1606290 h 3659178"/>
                <a:gd name="connsiteX101" fmla="*/ 804406 w 2258399"/>
                <a:gd name="connsiteY101" fmla="*/ 1995078 h 3659178"/>
                <a:gd name="connsiteX102" fmla="*/ 787253 w 2258399"/>
                <a:gd name="connsiteY102" fmla="*/ 1995078 h 3659178"/>
                <a:gd name="connsiteX103" fmla="*/ 792971 w 2258399"/>
                <a:gd name="connsiteY103" fmla="*/ 1420473 h 3659178"/>
                <a:gd name="connsiteX104" fmla="*/ 1150312 w 2258399"/>
                <a:gd name="connsiteY104" fmla="*/ 1314700 h 3659178"/>
                <a:gd name="connsiteX105" fmla="*/ 1313260 w 2258399"/>
                <a:gd name="connsiteY105" fmla="*/ 1128882 h 3659178"/>
                <a:gd name="connsiteX106" fmla="*/ 1516230 w 2258399"/>
                <a:gd name="connsiteY106" fmla="*/ 1014533 h 3659178"/>
                <a:gd name="connsiteX107" fmla="*/ 1513371 w 2258399"/>
                <a:gd name="connsiteY107" fmla="*/ 991663 h 3659178"/>
                <a:gd name="connsiteX108" fmla="*/ 1035963 w 2258399"/>
                <a:gd name="connsiteY108" fmla="*/ 1054555 h 3659178"/>
                <a:gd name="connsiteX109" fmla="*/ 835852 w 2258399"/>
                <a:gd name="connsiteY109" fmla="*/ 1194633 h 3659178"/>
                <a:gd name="connsiteX110" fmla="*/ 938766 w 2258399"/>
                <a:gd name="connsiteY110" fmla="*/ 863020 h 3659178"/>
                <a:gd name="connsiteX111" fmla="*/ 1081703 w 2258399"/>
                <a:gd name="connsiteY111" fmla="*/ 877313 h 3659178"/>
                <a:gd name="connsiteX112" fmla="*/ 1298966 w 2258399"/>
                <a:gd name="connsiteY112" fmla="*/ 662908 h 3659178"/>
                <a:gd name="connsiteX113" fmla="*/ 1381870 w 2258399"/>
                <a:gd name="connsiteY113" fmla="*/ 308426 h 3659178"/>
                <a:gd name="connsiteX114" fmla="*/ 1218922 w 2258399"/>
                <a:gd name="connsiteY114" fmla="*/ 5400 h 3659178"/>
                <a:gd name="connsiteX115" fmla="*/ 1198911 w 2258399"/>
                <a:gd name="connsiteY115" fmla="*/ 13976 h 3659178"/>
                <a:gd name="connsiteX116" fmla="*/ 1267520 w 2258399"/>
                <a:gd name="connsiteY116" fmla="*/ 2712620 h 3659178"/>
                <a:gd name="connsiteX117" fmla="*/ 1393305 w 2258399"/>
                <a:gd name="connsiteY117" fmla="*/ 2458193 h 3659178"/>
                <a:gd name="connsiteX118" fmla="*/ 1404740 w 2258399"/>
                <a:gd name="connsiteY118" fmla="*/ 2829828 h 3659178"/>
                <a:gd name="connsiteX119" fmla="*/ 1353282 w 2258399"/>
                <a:gd name="connsiteY119" fmla="*/ 3058527 h 3659178"/>
                <a:gd name="connsiteX120" fmla="*/ 1364717 w 2258399"/>
                <a:gd name="connsiteY120" fmla="*/ 2652587 h 3659178"/>
                <a:gd name="connsiteX121" fmla="*/ 1341847 w 2258399"/>
                <a:gd name="connsiteY121" fmla="*/ 2641152 h 3659178"/>
                <a:gd name="connsiteX122" fmla="*/ 1318978 w 2258399"/>
                <a:gd name="connsiteY122" fmla="*/ 3049950 h 3659178"/>
                <a:gd name="connsiteX123" fmla="*/ 1267520 w 2258399"/>
                <a:gd name="connsiteY123" fmla="*/ 2712620 h 3659178"/>
                <a:gd name="connsiteX124" fmla="*/ 744372 w 2258399"/>
                <a:gd name="connsiteY124" fmla="*/ 2592553 h 3659178"/>
                <a:gd name="connsiteX125" fmla="*/ 638599 w 2258399"/>
                <a:gd name="connsiteY125" fmla="*/ 2549672 h 3659178"/>
                <a:gd name="connsiteX126" fmla="*/ 467075 w 2258399"/>
                <a:gd name="connsiteY126" fmla="*/ 2435323 h 3659178"/>
                <a:gd name="connsiteX127" fmla="*/ 192637 w 2258399"/>
                <a:gd name="connsiteY127" fmla="*/ 2346702 h 3659178"/>
                <a:gd name="connsiteX128" fmla="*/ 292692 w 2258399"/>
                <a:gd name="connsiteY128" fmla="*/ 2289527 h 3659178"/>
                <a:gd name="connsiteX129" fmla="*/ 529967 w 2258399"/>
                <a:gd name="connsiteY129" fmla="*/ 2269516 h 3659178"/>
                <a:gd name="connsiteX130" fmla="*/ 878733 w 2258399"/>
                <a:gd name="connsiteY130" fmla="*/ 2506791 h 3659178"/>
                <a:gd name="connsiteX131" fmla="*/ 881591 w 2258399"/>
                <a:gd name="connsiteY131" fmla="*/ 2512509 h 3659178"/>
                <a:gd name="connsiteX132" fmla="*/ 867298 w 2258399"/>
                <a:gd name="connsiteY132" fmla="*/ 2512509 h 3659178"/>
                <a:gd name="connsiteX133" fmla="*/ 615729 w 2258399"/>
                <a:gd name="connsiteY133" fmla="*/ 2403877 h 3659178"/>
                <a:gd name="connsiteX134" fmla="*/ 452781 w 2258399"/>
                <a:gd name="connsiteY134" fmla="*/ 2383866 h 3659178"/>
                <a:gd name="connsiteX135" fmla="*/ 461358 w 2258399"/>
                <a:gd name="connsiteY135" fmla="*/ 2409594 h 3659178"/>
                <a:gd name="connsiteX136" fmla="*/ 881591 w 2258399"/>
                <a:gd name="connsiteY136" fmla="*/ 2535378 h 3659178"/>
                <a:gd name="connsiteX137" fmla="*/ 887309 w 2258399"/>
                <a:gd name="connsiteY137" fmla="*/ 2529661 h 3659178"/>
                <a:gd name="connsiteX138" fmla="*/ 887309 w 2258399"/>
                <a:gd name="connsiteY138" fmla="*/ 2532520 h 3659178"/>
                <a:gd name="connsiteX139" fmla="*/ 744372 w 2258399"/>
                <a:gd name="connsiteY139" fmla="*/ 2592553 h 3659178"/>
                <a:gd name="connsiteX140" fmla="*/ 1404740 w 2258399"/>
                <a:gd name="connsiteY140" fmla="*/ 3610262 h 3659178"/>
                <a:gd name="connsiteX141" fmla="*/ 1127442 w 2258399"/>
                <a:gd name="connsiteY141" fmla="*/ 3575957 h 3659178"/>
                <a:gd name="connsiteX142" fmla="*/ 1447621 w 2258399"/>
                <a:gd name="connsiteY142" fmla="*/ 3433021 h 3659178"/>
                <a:gd name="connsiteX143" fmla="*/ 1713483 w 2258399"/>
                <a:gd name="connsiteY143" fmla="*/ 3458749 h 3659178"/>
                <a:gd name="connsiteX144" fmla="*/ 1713483 w 2258399"/>
                <a:gd name="connsiteY144" fmla="*/ 3458749 h 3659178"/>
                <a:gd name="connsiteX145" fmla="*/ 1318978 w 2258399"/>
                <a:gd name="connsiteY145" fmla="*/ 3521641 h 3659178"/>
                <a:gd name="connsiteX146" fmla="*/ 1333271 w 2258399"/>
                <a:gd name="connsiteY146" fmla="*/ 3544511 h 3659178"/>
                <a:gd name="connsiteX147" fmla="*/ 1747788 w 2258399"/>
                <a:gd name="connsiteY147" fmla="*/ 3475902 h 3659178"/>
                <a:gd name="connsiteX148" fmla="*/ 1779234 w 2258399"/>
                <a:gd name="connsiteY148" fmla="*/ 3493054 h 3659178"/>
                <a:gd name="connsiteX149" fmla="*/ 1404740 w 2258399"/>
                <a:gd name="connsiteY149" fmla="*/ 3610262 h 3659178"/>
                <a:gd name="connsiteX150" fmla="*/ 1839267 w 2258399"/>
                <a:gd name="connsiteY150" fmla="*/ 3473043 h 3659178"/>
                <a:gd name="connsiteX151" fmla="*/ 1842126 w 2258399"/>
                <a:gd name="connsiteY151" fmla="*/ 3470184 h 3659178"/>
                <a:gd name="connsiteX152" fmla="*/ 1842126 w 2258399"/>
                <a:gd name="connsiteY152" fmla="*/ 3475902 h 3659178"/>
                <a:gd name="connsiteX153" fmla="*/ 1839267 w 2258399"/>
                <a:gd name="connsiteY153" fmla="*/ 3473043 h 3659178"/>
                <a:gd name="connsiteX154" fmla="*/ 1727776 w 2258399"/>
                <a:gd name="connsiteY154" fmla="*/ 3298660 h 3659178"/>
                <a:gd name="connsiteX155" fmla="*/ 1690613 w 2258399"/>
                <a:gd name="connsiteY155" fmla="*/ 3098549 h 3659178"/>
                <a:gd name="connsiteX156" fmla="*/ 1710624 w 2258399"/>
                <a:gd name="connsiteY156" fmla="*/ 2904155 h 3659178"/>
                <a:gd name="connsiteX157" fmla="*/ 1793527 w 2258399"/>
                <a:gd name="connsiteY157" fmla="*/ 2724055 h 3659178"/>
                <a:gd name="connsiteX158" fmla="*/ 1882148 w 2258399"/>
                <a:gd name="connsiteY158" fmla="*/ 3078538 h 3659178"/>
                <a:gd name="connsiteX159" fmla="*/ 1873572 w 2258399"/>
                <a:gd name="connsiteY159" fmla="*/ 3318671 h 3659178"/>
                <a:gd name="connsiteX160" fmla="*/ 1839267 w 2258399"/>
                <a:gd name="connsiteY160" fmla="*/ 3450173 h 3659178"/>
                <a:gd name="connsiteX161" fmla="*/ 1833550 w 2258399"/>
                <a:gd name="connsiteY161" fmla="*/ 3447314 h 3659178"/>
                <a:gd name="connsiteX162" fmla="*/ 1824973 w 2258399"/>
                <a:gd name="connsiteY162" fmla="*/ 3444456 h 3659178"/>
                <a:gd name="connsiteX163" fmla="*/ 1824973 w 2258399"/>
                <a:gd name="connsiteY163" fmla="*/ 3438738 h 3659178"/>
                <a:gd name="connsiteX164" fmla="*/ 1756364 w 2258399"/>
                <a:gd name="connsiteY164" fmla="*/ 2949895 h 3659178"/>
                <a:gd name="connsiteX165" fmla="*/ 1730635 w 2258399"/>
                <a:gd name="connsiteY165" fmla="*/ 2949895 h 3659178"/>
                <a:gd name="connsiteX166" fmla="*/ 1793527 w 2258399"/>
                <a:gd name="connsiteY166" fmla="*/ 3418727 h 3659178"/>
                <a:gd name="connsiteX167" fmla="*/ 1782092 w 2258399"/>
                <a:gd name="connsiteY167" fmla="*/ 3424444 h 3659178"/>
                <a:gd name="connsiteX168" fmla="*/ 1727776 w 2258399"/>
                <a:gd name="connsiteY168" fmla="*/ 3298660 h 3659178"/>
                <a:gd name="connsiteX169" fmla="*/ 1081703 w 2258399"/>
                <a:gd name="connsiteY169" fmla="*/ 2146591 h 3659178"/>
                <a:gd name="connsiteX170" fmla="*/ 1401881 w 2258399"/>
                <a:gd name="connsiteY170" fmla="*/ 1892163 h 3659178"/>
                <a:gd name="connsiteX171" fmla="*/ 1270379 w 2258399"/>
                <a:gd name="connsiteY171" fmla="*/ 2209483 h 3659178"/>
                <a:gd name="connsiteX172" fmla="*/ 1161747 w 2258399"/>
                <a:gd name="connsiteY172" fmla="*/ 2403877 h 3659178"/>
                <a:gd name="connsiteX173" fmla="*/ 1024528 w 2258399"/>
                <a:gd name="connsiteY173" fmla="*/ 2449616 h 3659178"/>
                <a:gd name="connsiteX174" fmla="*/ 1147454 w 2258399"/>
                <a:gd name="connsiteY174" fmla="*/ 2292386 h 3659178"/>
                <a:gd name="connsiteX175" fmla="*/ 1198911 w 2258399"/>
                <a:gd name="connsiteY175" fmla="*/ 2046535 h 3659178"/>
                <a:gd name="connsiteX176" fmla="*/ 1178900 w 2258399"/>
                <a:gd name="connsiteY176" fmla="*/ 2029383 h 3659178"/>
                <a:gd name="connsiteX177" fmla="*/ 1127442 w 2258399"/>
                <a:gd name="connsiteY177" fmla="*/ 2255223 h 3659178"/>
                <a:gd name="connsiteX178" fmla="*/ 1055974 w 2258399"/>
                <a:gd name="connsiteY178" fmla="*/ 2383866 h 3659178"/>
                <a:gd name="connsiteX179" fmla="*/ 990223 w 2258399"/>
                <a:gd name="connsiteY179" fmla="*/ 2458193 h 3659178"/>
                <a:gd name="connsiteX180" fmla="*/ 958777 w 2258399"/>
                <a:gd name="connsiteY180" fmla="*/ 2466769 h 3659178"/>
                <a:gd name="connsiteX181" fmla="*/ 1081703 w 2258399"/>
                <a:gd name="connsiteY181" fmla="*/ 2146591 h 3659178"/>
                <a:gd name="connsiteX182" fmla="*/ 664328 w 2258399"/>
                <a:gd name="connsiteY182" fmla="*/ 1406179 h 3659178"/>
                <a:gd name="connsiteX183" fmla="*/ 627164 w 2258399"/>
                <a:gd name="connsiteY183" fmla="*/ 1389027 h 3659178"/>
                <a:gd name="connsiteX184" fmla="*/ 521391 w 2258399"/>
                <a:gd name="connsiteY184" fmla="*/ 1308982 h 3659178"/>
                <a:gd name="connsiteX185" fmla="*/ 421335 w 2258399"/>
                <a:gd name="connsiteY185" fmla="*/ 1080283 h 3659178"/>
                <a:gd name="connsiteX186" fmla="*/ 195495 w 2258399"/>
                <a:gd name="connsiteY186" fmla="*/ 811563 h 3659178"/>
                <a:gd name="connsiteX187" fmla="*/ 595718 w 2258399"/>
                <a:gd name="connsiteY187" fmla="*/ 963075 h 3659178"/>
                <a:gd name="connsiteX188" fmla="*/ 732937 w 2258399"/>
                <a:gd name="connsiteY188" fmla="*/ 1380450 h 3659178"/>
                <a:gd name="connsiteX189" fmla="*/ 455640 w 2258399"/>
                <a:gd name="connsiteY189" fmla="*/ 980228 h 3659178"/>
                <a:gd name="connsiteX190" fmla="*/ 449923 w 2258399"/>
                <a:gd name="connsiteY190" fmla="*/ 1005956 h 3659178"/>
                <a:gd name="connsiteX191" fmla="*/ 738655 w 2258399"/>
                <a:gd name="connsiteY191" fmla="*/ 1414755 h 3659178"/>
                <a:gd name="connsiteX192" fmla="*/ 741513 w 2258399"/>
                <a:gd name="connsiteY192" fmla="*/ 1426190 h 3659178"/>
                <a:gd name="connsiteX193" fmla="*/ 664328 w 2258399"/>
                <a:gd name="connsiteY193" fmla="*/ 1406179 h 3659178"/>
                <a:gd name="connsiteX194" fmla="*/ 358443 w 2258399"/>
                <a:gd name="connsiteY194" fmla="*/ 1826413 h 3659178"/>
                <a:gd name="connsiteX195" fmla="*/ 58276 w 2258399"/>
                <a:gd name="connsiteY195" fmla="*/ 1629160 h 3659178"/>
                <a:gd name="connsiteX196" fmla="*/ 518532 w 2258399"/>
                <a:gd name="connsiteY196" fmla="*/ 1697770 h 3659178"/>
                <a:gd name="connsiteX197" fmla="*/ 741513 w 2258399"/>
                <a:gd name="connsiteY197" fmla="*/ 1983643 h 3659178"/>
                <a:gd name="connsiteX198" fmla="*/ 744372 w 2258399"/>
                <a:gd name="connsiteY198" fmla="*/ 1997937 h 3659178"/>
                <a:gd name="connsiteX199" fmla="*/ 735796 w 2258399"/>
                <a:gd name="connsiteY199" fmla="*/ 1997937 h 3659178"/>
                <a:gd name="connsiteX200" fmla="*/ 326997 w 2258399"/>
                <a:gd name="connsiteY200" fmla="*/ 1723498 h 3659178"/>
                <a:gd name="connsiteX201" fmla="*/ 326997 w 2258399"/>
                <a:gd name="connsiteY201" fmla="*/ 1749227 h 3659178"/>
                <a:gd name="connsiteX202" fmla="*/ 741513 w 2258399"/>
                <a:gd name="connsiteY202" fmla="*/ 2020806 h 3659178"/>
                <a:gd name="connsiteX203" fmla="*/ 747231 w 2258399"/>
                <a:gd name="connsiteY203" fmla="*/ 2017948 h 3659178"/>
                <a:gd name="connsiteX204" fmla="*/ 750090 w 2258399"/>
                <a:gd name="connsiteY204" fmla="*/ 2046535 h 3659178"/>
                <a:gd name="connsiteX205" fmla="*/ 358443 w 2258399"/>
                <a:gd name="connsiteY205" fmla="*/ 1826413 h 3659178"/>
                <a:gd name="connsiteX206" fmla="*/ 973071 w 2258399"/>
                <a:gd name="connsiteY206" fmla="*/ 1620584 h 3659178"/>
                <a:gd name="connsiteX207" fmla="*/ 1341847 w 2258399"/>
                <a:gd name="connsiteY207" fmla="*/ 1500517 h 3659178"/>
                <a:gd name="connsiteX208" fmla="*/ 1173182 w 2258399"/>
                <a:gd name="connsiteY208" fmla="*/ 1737792 h 3659178"/>
                <a:gd name="connsiteX209" fmla="*/ 878733 w 2258399"/>
                <a:gd name="connsiteY209" fmla="*/ 1983643 h 3659178"/>
                <a:gd name="connsiteX210" fmla="*/ 1141736 w 2258399"/>
                <a:gd name="connsiteY210" fmla="*/ 1617725 h 3659178"/>
                <a:gd name="connsiteX211" fmla="*/ 1116007 w 2258399"/>
                <a:gd name="connsiteY211" fmla="*/ 1612008 h 3659178"/>
                <a:gd name="connsiteX212" fmla="*/ 847287 w 2258399"/>
                <a:gd name="connsiteY212" fmla="*/ 1986502 h 3659178"/>
                <a:gd name="connsiteX213" fmla="*/ 847287 w 2258399"/>
                <a:gd name="connsiteY213" fmla="*/ 1989360 h 3659178"/>
                <a:gd name="connsiteX214" fmla="*/ 832993 w 2258399"/>
                <a:gd name="connsiteY214" fmla="*/ 1992219 h 3659178"/>
                <a:gd name="connsiteX215" fmla="*/ 973071 w 2258399"/>
                <a:gd name="connsiteY215" fmla="*/ 1620584 h 3659178"/>
                <a:gd name="connsiteX216" fmla="*/ 1073127 w 2258399"/>
                <a:gd name="connsiteY216" fmla="*/ 1063131 h 3659178"/>
                <a:gd name="connsiteX217" fmla="*/ 1473349 w 2258399"/>
                <a:gd name="connsiteY217" fmla="*/ 1005956 h 3659178"/>
                <a:gd name="connsiteX218" fmla="*/ 1178900 w 2258399"/>
                <a:gd name="connsiteY218" fmla="*/ 1223220 h 3659178"/>
                <a:gd name="connsiteX219" fmla="*/ 1095996 w 2258399"/>
                <a:gd name="connsiteY219" fmla="*/ 1328993 h 3659178"/>
                <a:gd name="connsiteX220" fmla="*/ 978788 w 2258399"/>
                <a:gd name="connsiteY220" fmla="*/ 1360439 h 3659178"/>
                <a:gd name="connsiteX221" fmla="*/ 832993 w 2258399"/>
                <a:gd name="connsiteY221" fmla="*/ 1377592 h 3659178"/>
                <a:gd name="connsiteX222" fmla="*/ 1147454 w 2258399"/>
                <a:gd name="connsiteY222" fmla="*/ 1117447 h 3659178"/>
                <a:gd name="connsiteX223" fmla="*/ 1121725 w 2258399"/>
                <a:gd name="connsiteY223" fmla="*/ 1111730 h 3659178"/>
                <a:gd name="connsiteX224" fmla="*/ 801547 w 2258399"/>
                <a:gd name="connsiteY224" fmla="*/ 1380450 h 3659178"/>
                <a:gd name="connsiteX225" fmla="*/ 801547 w 2258399"/>
                <a:gd name="connsiteY225" fmla="*/ 1386168 h 3659178"/>
                <a:gd name="connsiteX226" fmla="*/ 798688 w 2258399"/>
                <a:gd name="connsiteY226" fmla="*/ 1386168 h 3659178"/>
                <a:gd name="connsiteX227" fmla="*/ 824417 w 2258399"/>
                <a:gd name="connsiteY227" fmla="*/ 1246090 h 3659178"/>
                <a:gd name="connsiteX228" fmla="*/ 1073127 w 2258399"/>
                <a:gd name="connsiteY228" fmla="*/ 1063131 h 3659178"/>
                <a:gd name="connsiteX229" fmla="*/ 1301825 w 2258399"/>
                <a:gd name="connsiteY229" fmla="*/ 594299 h 3659178"/>
                <a:gd name="connsiteX230" fmla="*/ 1153171 w 2258399"/>
                <a:gd name="connsiteY230" fmla="*/ 817280 h 3659178"/>
                <a:gd name="connsiteX231" fmla="*/ 978788 w 2258399"/>
                <a:gd name="connsiteY231" fmla="*/ 848726 h 3659178"/>
                <a:gd name="connsiteX232" fmla="*/ 955918 w 2258399"/>
                <a:gd name="connsiteY232" fmla="*/ 820139 h 3659178"/>
                <a:gd name="connsiteX233" fmla="*/ 1038822 w 2258399"/>
                <a:gd name="connsiteY233" fmla="*/ 640039 h 3659178"/>
                <a:gd name="connsiteX234" fmla="*/ 1095996 w 2258399"/>
                <a:gd name="connsiteY234" fmla="*/ 582864 h 3659178"/>
                <a:gd name="connsiteX235" fmla="*/ 1107431 w 2258399"/>
                <a:gd name="connsiteY235" fmla="*/ 580005 h 3659178"/>
                <a:gd name="connsiteX236" fmla="*/ 1136019 w 2258399"/>
                <a:gd name="connsiteY236" fmla="*/ 545700 h 3659178"/>
                <a:gd name="connsiteX237" fmla="*/ 1136019 w 2258399"/>
                <a:gd name="connsiteY237" fmla="*/ 528548 h 3659178"/>
                <a:gd name="connsiteX238" fmla="*/ 1216063 w 2258399"/>
                <a:gd name="connsiteY238" fmla="*/ 362741 h 3659178"/>
                <a:gd name="connsiteX239" fmla="*/ 1207487 w 2258399"/>
                <a:gd name="connsiteY239" fmla="*/ 348448 h 3659178"/>
                <a:gd name="connsiteX240" fmla="*/ 1227498 w 2258399"/>
                <a:gd name="connsiteY240" fmla="*/ 294132 h 3659178"/>
                <a:gd name="connsiteX241" fmla="*/ 1204628 w 2258399"/>
                <a:gd name="connsiteY241" fmla="*/ 282697 h 3659178"/>
                <a:gd name="connsiteX242" fmla="*/ 1038822 w 2258399"/>
                <a:gd name="connsiteY242" fmla="*/ 568570 h 3659178"/>
                <a:gd name="connsiteX243" fmla="*/ 1024528 w 2258399"/>
                <a:gd name="connsiteY243" fmla="*/ 577146 h 3659178"/>
                <a:gd name="connsiteX244" fmla="*/ 1027387 w 2258399"/>
                <a:gd name="connsiteY244" fmla="*/ 565711 h 3659178"/>
                <a:gd name="connsiteX245" fmla="*/ 1090279 w 2258399"/>
                <a:gd name="connsiteY245" fmla="*/ 439927 h 3659178"/>
                <a:gd name="connsiteX246" fmla="*/ 1070268 w 2258399"/>
                <a:gd name="connsiteY246" fmla="*/ 422775 h 3659178"/>
                <a:gd name="connsiteX247" fmla="*/ 990223 w 2258399"/>
                <a:gd name="connsiteY247" fmla="*/ 640039 h 3659178"/>
                <a:gd name="connsiteX248" fmla="*/ 990223 w 2258399"/>
                <a:gd name="connsiteY248" fmla="*/ 640039 h 3659178"/>
                <a:gd name="connsiteX249" fmla="*/ 924472 w 2258399"/>
                <a:gd name="connsiteY249" fmla="*/ 785834 h 3659178"/>
                <a:gd name="connsiteX250" fmla="*/ 853004 w 2258399"/>
                <a:gd name="connsiteY250" fmla="*/ 571429 h 3659178"/>
                <a:gd name="connsiteX251" fmla="*/ 1007376 w 2258399"/>
                <a:gd name="connsiteY251" fmla="*/ 354165 h 3659178"/>
                <a:gd name="connsiteX252" fmla="*/ 1218922 w 2258399"/>
                <a:gd name="connsiteY252" fmla="*/ 42563 h 3659178"/>
                <a:gd name="connsiteX253" fmla="*/ 1301825 w 2258399"/>
                <a:gd name="connsiteY253" fmla="*/ 594299 h 3659178"/>
                <a:gd name="connsiteX254" fmla="*/ 1090279 w 2258399"/>
                <a:gd name="connsiteY254" fmla="*/ 542842 h 3659178"/>
                <a:gd name="connsiteX255" fmla="*/ 1087420 w 2258399"/>
                <a:gd name="connsiteY255" fmla="*/ 548559 h 3659178"/>
                <a:gd name="connsiteX256" fmla="*/ 1067409 w 2258399"/>
                <a:gd name="connsiteY256" fmla="*/ 571429 h 3659178"/>
                <a:gd name="connsiteX257" fmla="*/ 1064550 w 2258399"/>
                <a:gd name="connsiteY257" fmla="*/ 585723 h 3659178"/>
                <a:gd name="connsiteX258" fmla="*/ 1064550 w 2258399"/>
                <a:gd name="connsiteY258" fmla="*/ 588581 h 3659178"/>
                <a:gd name="connsiteX259" fmla="*/ 1064550 w 2258399"/>
                <a:gd name="connsiteY259" fmla="*/ 580005 h 3659178"/>
                <a:gd name="connsiteX260" fmla="*/ 1176041 w 2258399"/>
                <a:gd name="connsiteY260" fmla="*/ 357024 h 3659178"/>
                <a:gd name="connsiteX261" fmla="*/ 1090279 w 2258399"/>
                <a:gd name="connsiteY261" fmla="*/ 542842 h 365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2258399" h="3659178">
                  <a:moveTo>
                    <a:pt x="1198911" y="13976"/>
                  </a:moveTo>
                  <a:cubicBezTo>
                    <a:pt x="1181758" y="211229"/>
                    <a:pt x="981647" y="305567"/>
                    <a:pt x="881591" y="454221"/>
                  </a:cubicBezTo>
                  <a:cubicBezTo>
                    <a:pt x="844428" y="508537"/>
                    <a:pt x="818699" y="565711"/>
                    <a:pt x="832993" y="631462"/>
                  </a:cubicBezTo>
                  <a:cubicBezTo>
                    <a:pt x="844428" y="694354"/>
                    <a:pt x="878733" y="754388"/>
                    <a:pt x="915896" y="808704"/>
                  </a:cubicBezTo>
                  <a:cubicBezTo>
                    <a:pt x="915896" y="808704"/>
                    <a:pt x="915896" y="811563"/>
                    <a:pt x="913037" y="811563"/>
                  </a:cubicBezTo>
                  <a:cubicBezTo>
                    <a:pt x="904461" y="802986"/>
                    <a:pt x="898744" y="794410"/>
                    <a:pt x="890168" y="785834"/>
                  </a:cubicBezTo>
                  <a:cubicBezTo>
                    <a:pt x="881591" y="771540"/>
                    <a:pt x="858722" y="785834"/>
                    <a:pt x="867298" y="800128"/>
                  </a:cubicBezTo>
                  <a:cubicBezTo>
                    <a:pt x="875874" y="814421"/>
                    <a:pt x="887309" y="828715"/>
                    <a:pt x="901602" y="840150"/>
                  </a:cubicBezTo>
                  <a:cubicBezTo>
                    <a:pt x="844428" y="985945"/>
                    <a:pt x="801547" y="1134599"/>
                    <a:pt x="770101" y="1286112"/>
                  </a:cubicBezTo>
                  <a:cubicBezTo>
                    <a:pt x="758666" y="1306123"/>
                    <a:pt x="752948" y="1331852"/>
                    <a:pt x="750090" y="1354722"/>
                  </a:cubicBezTo>
                  <a:cubicBezTo>
                    <a:pt x="724361" y="1194633"/>
                    <a:pt x="698633" y="1028826"/>
                    <a:pt x="578566" y="917336"/>
                  </a:cubicBezTo>
                  <a:cubicBezTo>
                    <a:pt x="464216" y="808704"/>
                    <a:pt x="304127" y="762964"/>
                    <a:pt x="152614" y="797269"/>
                  </a:cubicBezTo>
                  <a:cubicBezTo>
                    <a:pt x="141180" y="800128"/>
                    <a:pt x="141180" y="814421"/>
                    <a:pt x="149756" y="820139"/>
                  </a:cubicBezTo>
                  <a:cubicBezTo>
                    <a:pt x="244094" y="877313"/>
                    <a:pt x="321280" y="957358"/>
                    <a:pt x="372737" y="1057414"/>
                  </a:cubicBezTo>
                  <a:cubicBezTo>
                    <a:pt x="418477" y="1146034"/>
                    <a:pt x="427053" y="1254666"/>
                    <a:pt x="495662" y="1331852"/>
                  </a:cubicBezTo>
                  <a:cubicBezTo>
                    <a:pt x="547120" y="1389027"/>
                    <a:pt x="630023" y="1437625"/>
                    <a:pt x="704350" y="1457636"/>
                  </a:cubicBezTo>
                  <a:cubicBezTo>
                    <a:pt x="715785" y="1460495"/>
                    <a:pt x="727220" y="1460495"/>
                    <a:pt x="738655" y="1460495"/>
                  </a:cubicBezTo>
                  <a:cubicBezTo>
                    <a:pt x="738655" y="1463354"/>
                    <a:pt x="738655" y="1463354"/>
                    <a:pt x="738655" y="1466212"/>
                  </a:cubicBezTo>
                  <a:cubicBezTo>
                    <a:pt x="738655" y="1466212"/>
                    <a:pt x="738655" y="1466212"/>
                    <a:pt x="738655" y="1466212"/>
                  </a:cubicBezTo>
                  <a:cubicBezTo>
                    <a:pt x="718644" y="1623443"/>
                    <a:pt x="718644" y="1786390"/>
                    <a:pt x="732937" y="1943621"/>
                  </a:cubicBezTo>
                  <a:cubicBezTo>
                    <a:pt x="652893" y="1837848"/>
                    <a:pt x="587142" y="1720640"/>
                    <a:pt x="481369" y="1640595"/>
                  </a:cubicBezTo>
                  <a:cubicBezTo>
                    <a:pt x="338432" y="1537681"/>
                    <a:pt x="166908" y="1574844"/>
                    <a:pt x="9678" y="1620584"/>
                  </a:cubicBezTo>
                  <a:cubicBezTo>
                    <a:pt x="-4616" y="1623443"/>
                    <a:pt x="-1757" y="1640595"/>
                    <a:pt x="9678" y="1646312"/>
                  </a:cubicBezTo>
                  <a:cubicBezTo>
                    <a:pt x="104016" y="1680617"/>
                    <a:pt x="198354" y="1717781"/>
                    <a:pt x="275540" y="1786390"/>
                  </a:cubicBezTo>
                  <a:cubicBezTo>
                    <a:pt x="338432" y="1843565"/>
                    <a:pt x="384172" y="1917892"/>
                    <a:pt x="441347" y="1980784"/>
                  </a:cubicBezTo>
                  <a:cubicBezTo>
                    <a:pt x="518532" y="2063687"/>
                    <a:pt x="641458" y="2129438"/>
                    <a:pt x="750090" y="2083699"/>
                  </a:cubicBezTo>
                  <a:cubicBezTo>
                    <a:pt x="770101" y="2212342"/>
                    <a:pt x="804406" y="2338126"/>
                    <a:pt x="850145" y="2461051"/>
                  </a:cubicBezTo>
                  <a:cubicBezTo>
                    <a:pt x="752948" y="2375289"/>
                    <a:pt x="641458" y="2289527"/>
                    <a:pt x="518532" y="2249505"/>
                  </a:cubicBezTo>
                  <a:cubicBezTo>
                    <a:pt x="458499" y="2229494"/>
                    <a:pt x="392748" y="2223777"/>
                    <a:pt x="332715" y="2246646"/>
                  </a:cubicBezTo>
                  <a:cubicBezTo>
                    <a:pt x="249811" y="2275234"/>
                    <a:pt x="186919" y="2338126"/>
                    <a:pt x="104016" y="2363854"/>
                  </a:cubicBezTo>
                  <a:cubicBezTo>
                    <a:pt x="86864" y="2369572"/>
                    <a:pt x="95440" y="2392442"/>
                    <a:pt x="112592" y="2389583"/>
                  </a:cubicBezTo>
                  <a:cubicBezTo>
                    <a:pt x="318421" y="2338126"/>
                    <a:pt x="467075" y="2492497"/>
                    <a:pt x="630023" y="2583977"/>
                  </a:cubicBezTo>
                  <a:cubicBezTo>
                    <a:pt x="698633" y="2623999"/>
                    <a:pt x="855863" y="2661163"/>
                    <a:pt x="898744" y="2575401"/>
                  </a:cubicBezTo>
                  <a:cubicBezTo>
                    <a:pt x="993082" y="2789806"/>
                    <a:pt x="1127442" y="2984200"/>
                    <a:pt x="1293249" y="3150006"/>
                  </a:cubicBezTo>
                  <a:cubicBezTo>
                    <a:pt x="1270379" y="3132854"/>
                    <a:pt x="1247509" y="3118560"/>
                    <a:pt x="1241792" y="3112843"/>
                  </a:cubicBezTo>
                  <a:cubicBezTo>
                    <a:pt x="1210346" y="3084255"/>
                    <a:pt x="1184617" y="3052809"/>
                    <a:pt x="1158888" y="3021363"/>
                  </a:cubicBezTo>
                  <a:cubicBezTo>
                    <a:pt x="1113149" y="2967047"/>
                    <a:pt x="1064550" y="2912731"/>
                    <a:pt x="1001658" y="2878426"/>
                  </a:cubicBezTo>
                  <a:cubicBezTo>
                    <a:pt x="855863" y="2801241"/>
                    <a:pt x="692915" y="2872709"/>
                    <a:pt x="558555" y="2941319"/>
                  </a:cubicBezTo>
                  <a:cubicBezTo>
                    <a:pt x="547120" y="2947036"/>
                    <a:pt x="552837" y="2967047"/>
                    <a:pt x="567131" y="2964188"/>
                  </a:cubicBezTo>
                  <a:cubicBezTo>
                    <a:pt x="767242" y="2952754"/>
                    <a:pt x="878733" y="3144289"/>
                    <a:pt x="1024528" y="3244344"/>
                  </a:cubicBezTo>
                  <a:cubicBezTo>
                    <a:pt x="1130301" y="3318671"/>
                    <a:pt x="1281814" y="3350117"/>
                    <a:pt x="1381870" y="3250062"/>
                  </a:cubicBezTo>
                  <a:cubicBezTo>
                    <a:pt x="1393305" y="3238627"/>
                    <a:pt x="1373293" y="3221474"/>
                    <a:pt x="1361859" y="3232909"/>
                  </a:cubicBezTo>
                  <a:cubicBezTo>
                    <a:pt x="1213204" y="3381563"/>
                    <a:pt x="1018811" y="3215757"/>
                    <a:pt x="904461" y="3109984"/>
                  </a:cubicBezTo>
                  <a:cubicBezTo>
                    <a:pt x="821558" y="3032798"/>
                    <a:pt x="730079" y="2955612"/>
                    <a:pt x="615729" y="2941319"/>
                  </a:cubicBezTo>
                  <a:cubicBezTo>
                    <a:pt x="690056" y="2907014"/>
                    <a:pt x="767242" y="2875568"/>
                    <a:pt x="847287" y="2872709"/>
                  </a:cubicBezTo>
                  <a:cubicBezTo>
                    <a:pt x="944483" y="2869850"/>
                    <a:pt x="1018811" y="2915590"/>
                    <a:pt x="1084561" y="2981341"/>
                  </a:cubicBezTo>
                  <a:cubicBezTo>
                    <a:pt x="1136019" y="3035657"/>
                    <a:pt x="1178900" y="3095690"/>
                    <a:pt x="1236074" y="3144289"/>
                  </a:cubicBezTo>
                  <a:cubicBezTo>
                    <a:pt x="1264662" y="3167159"/>
                    <a:pt x="1313260" y="3215757"/>
                    <a:pt x="1356141" y="3212898"/>
                  </a:cubicBezTo>
                  <a:cubicBezTo>
                    <a:pt x="1444762" y="3295802"/>
                    <a:pt x="1541959" y="3370129"/>
                    <a:pt x="1647732" y="3433021"/>
                  </a:cubicBezTo>
                  <a:cubicBezTo>
                    <a:pt x="1570546" y="3421586"/>
                    <a:pt x="1493360" y="3413010"/>
                    <a:pt x="1419033" y="3418727"/>
                  </a:cubicBezTo>
                  <a:cubicBezTo>
                    <a:pt x="1278955" y="3433021"/>
                    <a:pt x="1161747" y="3518783"/>
                    <a:pt x="1055974" y="3601686"/>
                  </a:cubicBezTo>
                  <a:cubicBezTo>
                    <a:pt x="1044539" y="3610262"/>
                    <a:pt x="1053115" y="3630273"/>
                    <a:pt x="1067409" y="3624556"/>
                  </a:cubicBezTo>
                  <a:cubicBezTo>
                    <a:pt x="1233216" y="3564522"/>
                    <a:pt x="1396163" y="3670295"/>
                    <a:pt x="1564829" y="3667437"/>
                  </a:cubicBezTo>
                  <a:cubicBezTo>
                    <a:pt x="1667743" y="3664578"/>
                    <a:pt x="1770657" y="3615979"/>
                    <a:pt x="1796386" y="3513065"/>
                  </a:cubicBezTo>
                  <a:cubicBezTo>
                    <a:pt x="1933605" y="3581675"/>
                    <a:pt x="2082259" y="3630273"/>
                    <a:pt x="2233772" y="3658860"/>
                  </a:cubicBezTo>
                  <a:cubicBezTo>
                    <a:pt x="2262360" y="3664578"/>
                    <a:pt x="2270936" y="3621697"/>
                    <a:pt x="2245207" y="3615979"/>
                  </a:cubicBezTo>
                  <a:cubicBezTo>
                    <a:pt x="2110847" y="3590251"/>
                    <a:pt x="1982204" y="3547370"/>
                    <a:pt x="1859278" y="3493054"/>
                  </a:cubicBezTo>
                  <a:cubicBezTo>
                    <a:pt x="1864996" y="3490195"/>
                    <a:pt x="1867854" y="3484478"/>
                    <a:pt x="1864996" y="3478760"/>
                  </a:cubicBezTo>
                  <a:cubicBezTo>
                    <a:pt x="1844984" y="3407292"/>
                    <a:pt x="1902159" y="3341541"/>
                    <a:pt x="1919312" y="3275790"/>
                  </a:cubicBezTo>
                  <a:cubicBezTo>
                    <a:pt x="1930746" y="3224333"/>
                    <a:pt x="1927888" y="3170017"/>
                    <a:pt x="1913594" y="3121419"/>
                  </a:cubicBezTo>
                  <a:cubicBezTo>
                    <a:pt x="1879289" y="2987058"/>
                    <a:pt x="1790669" y="2858415"/>
                    <a:pt x="1822115" y="2712620"/>
                  </a:cubicBezTo>
                  <a:cubicBezTo>
                    <a:pt x="1824973" y="2701185"/>
                    <a:pt x="1813538" y="2692609"/>
                    <a:pt x="1802103" y="2698326"/>
                  </a:cubicBezTo>
                  <a:cubicBezTo>
                    <a:pt x="1736353" y="2732631"/>
                    <a:pt x="1710624" y="2815534"/>
                    <a:pt x="1693472" y="2881285"/>
                  </a:cubicBezTo>
                  <a:cubicBezTo>
                    <a:pt x="1670602" y="2961330"/>
                    <a:pt x="1662026" y="3047092"/>
                    <a:pt x="1667743" y="3129995"/>
                  </a:cubicBezTo>
                  <a:cubicBezTo>
                    <a:pt x="1673460" y="3212898"/>
                    <a:pt x="1690613" y="3295802"/>
                    <a:pt x="1724918" y="3372987"/>
                  </a:cubicBezTo>
                  <a:cubicBezTo>
                    <a:pt x="1730635" y="3390140"/>
                    <a:pt x="1739211" y="3413010"/>
                    <a:pt x="1750646" y="3438738"/>
                  </a:cubicBezTo>
                  <a:cubicBezTo>
                    <a:pt x="1627721" y="3372987"/>
                    <a:pt x="1513371" y="3290084"/>
                    <a:pt x="1407598" y="3195746"/>
                  </a:cubicBezTo>
                  <a:cubicBezTo>
                    <a:pt x="1413316" y="3192887"/>
                    <a:pt x="1416174" y="3184311"/>
                    <a:pt x="1413316" y="3178593"/>
                  </a:cubicBezTo>
                  <a:cubicBezTo>
                    <a:pt x="1407598" y="3164300"/>
                    <a:pt x="1401881" y="3150006"/>
                    <a:pt x="1396163" y="3135712"/>
                  </a:cubicBezTo>
                  <a:cubicBezTo>
                    <a:pt x="1399022" y="3129995"/>
                    <a:pt x="1396163" y="3124278"/>
                    <a:pt x="1390446" y="3118560"/>
                  </a:cubicBezTo>
                  <a:cubicBezTo>
                    <a:pt x="1367576" y="3047092"/>
                    <a:pt x="1370435" y="2967047"/>
                    <a:pt x="1404740" y="2895579"/>
                  </a:cubicBezTo>
                  <a:cubicBezTo>
                    <a:pt x="1433327" y="2835545"/>
                    <a:pt x="1470490" y="2786947"/>
                    <a:pt x="1481925" y="2721196"/>
                  </a:cubicBezTo>
                  <a:cubicBezTo>
                    <a:pt x="1501936" y="2598271"/>
                    <a:pt x="1444762" y="2478204"/>
                    <a:pt x="1373293" y="2383866"/>
                  </a:cubicBezTo>
                  <a:cubicBezTo>
                    <a:pt x="1361859" y="2369572"/>
                    <a:pt x="1341847" y="2383866"/>
                    <a:pt x="1350424" y="2398159"/>
                  </a:cubicBezTo>
                  <a:cubicBezTo>
                    <a:pt x="1410457" y="2501074"/>
                    <a:pt x="1313260" y="2595412"/>
                    <a:pt x="1261803" y="2678315"/>
                  </a:cubicBezTo>
                  <a:cubicBezTo>
                    <a:pt x="1230357" y="2729772"/>
                    <a:pt x="1210346" y="2786947"/>
                    <a:pt x="1210346" y="2849839"/>
                  </a:cubicBezTo>
                  <a:cubicBezTo>
                    <a:pt x="1210346" y="2964188"/>
                    <a:pt x="1270379" y="3072820"/>
                    <a:pt x="1367576" y="3132854"/>
                  </a:cubicBezTo>
                  <a:cubicBezTo>
                    <a:pt x="1370435" y="3144289"/>
                    <a:pt x="1376152" y="3155724"/>
                    <a:pt x="1381870" y="3167159"/>
                  </a:cubicBezTo>
                  <a:cubicBezTo>
                    <a:pt x="1187476" y="2987058"/>
                    <a:pt x="1030245" y="2764077"/>
                    <a:pt x="927331" y="2518226"/>
                  </a:cubicBezTo>
                  <a:cubicBezTo>
                    <a:pt x="930190" y="2518226"/>
                    <a:pt x="933049" y="2515367"/>
                    <a:pt x="933049" y="2512509"/>
                  </a:cubicBezTo>
                  <a:cubicBezTo>
                    <a:pt x="933049" y="2509650"/>
                    <a:pt x="935907" y="2509650"/>
                    <a:pt x="935907" y="2506791"/>
                  </a:cubicBezTo>
                  <a:cubicBezTo>
                    <a:pt x="950201" y="2501074"/>
                    <a:pt x="967353" y="2498215"/>
                    <a:pt x="981647" y="2492497"/>
                  </a:cubicBezTo>
                  <a:cubicBezTo>
                    <a:pt x="987364" y="2498215"/>
                    <a:pt x="1001658" y="2498215"/>
                    <a:pt x="1004517" y="2486780"/>
                  </a:cubicBezTo>
                  <a:cubicBezTo>
                    <a:pt x="1004517" y="2486780"/>
                    <a:pt x="1004517" y="2486780"/>
                    <a:pt x="1004517" y="2483921"/>
                  </a:cubicBezTo>
                  <a:cubicBezTo>
                    <a:pt x="1064550" y="2466769"/>
                    <a:pt x="1121725" y="2449616"/>
                    <a:pt x="1178900" y="2426747"/>
                  </a:cubicBezTo>
                  <a:cubicBezTo>
                    <a:pt x="1227498" y="2406735"/>
                    <a:pt x="1261803" y="2375289"/>
                    <a:pt x="1278955" y="2323832"/>
                  </a:cubicBezTo>
                  <a:cubicBezTo>
                    <a:pt x="1298966" y="2258081"/>
                    <a:pt x="1293249" y="2186613"/>
                    <a:pt x="1313260" y="2120862"/>
                  </a:cubicBezTo>
                  <a:cubicBezTo>
                    <a:pt x="1336130" y="2037959"/>
                    <a:pt x="1379011" y="1960773"/>
                    <a:pt x="1436186" y="1897881"/>
                  </a:cubicBezTo>
                  <a:cubicBezTo>
                    <a:pt x="1441903" y="1889305"/>
                    <a:pt x="1439044" y="1880729"/>
                    <a:pt x="1430468" y="1875011"/>
                  </a:cubicBezTo>
                  <a:cubicBezTo>
                    <a:pt x="1307543" y="1832130"/>
                    <a:pt x="1178900" y="1949338"/>
                    <a:pt x="1116007" y="2040818"/>
                  </a:cubicBezTo>
                  <a:cubicBezTo>
                    <a:pt x="1021669" y="2172319"/>
                    <a:pt x="1007376" y="2343843"/>
                    <a:pt x="921614" y="2478204"/>
                  </a:cubicBezTo>
                  <a:cubicBezTo>
                    <a:pt x="918755" y="2478204"/>
                    <a:pt x="918755" y="2478204"/>
                    <a:pt x="915896" y="2481063"/>
                  </a:cubicBezTo>
                  <a:cubicBezTo>
                    <a:pt x="858722" y="2338126"/>
                    <a:pt x="821558" y="2192330"/>
                    <a:pt x="798688" y="2043676"/>
                  </a:cubicBezTo>
                  <a:cubicBezTo>
                    <a:pt x="798688" y="2043676"/>
                    <a:pt x="801547" y="2043676"/>
                    <a:pt x="801547" y="2046535"/>
                  </a:cubicBezTo>
                  <a:cubicBezTo>
                    <a:pt x="804406" y="2060829"/>
                    <a:pt x="824417" y="2063687"/>
                    <a:pt x="827275" y="2049394"/>
                  </a:cubicBezTo>
                  <a:cubicBezTo>
                    <a:pt x="827275" y="2040818"/>
                    <a:pt x="830134" y="2029383"/>
                    <a:pt x="830134" y="2020806"/>
                  </a:cubicBezTo>
                  <a:cubicBezTo>
                    <a:pt x="958777" y="2009372"/>
                    <a:pt x="1070268" y="1940762"/>
                    <a:pt x="1144595" y="1832130"/>
                  </a:cubicBezTo>
                  <a:cubicBezTo>
                    <a:pt x="1227498" y="1714922"/>
                    <a:pt x="1273238" y="1563409"/>
                    <a:pt x="1404740" y="1486223"/>
                  </a:cubicBezTo>
                  <a:cubicBezTo>
                    <a:pt x="1416174" y="1477647"/>
                    <a:pt x="1407598" y="1457636"/>
                    <a:pt x="1393305" y="1463354"/>
                  </a:cubicBezTo>
                  <a:cubicBezTo>
                    <a:pt x="1304684" y="1491941"/>
                    <a:pt x="1213204" y="1483365"/>
                    <a:pt x="1124584" y="1503376"/>
                  </a:cubicBezTo>
                  <a:cubicBezTo>
                    <a:pt x="1055974" y="1517670"/>
                    <a:pt x="998799" y="1554833"/>
                    <a:pt x="950201" y="1606290"/>
                  </a:cubicBezTo>
                  <a:cubicBezTo>
                    <a:pt x="853004" y="1712063"/>
                    <a:pt x="824417" y="1857859"/>
                    <a:pt x="804406" y="1995078"/>
                  </a:cubicBezTo>
                  <a:cubicBezTo>
                    <a:pt x="798688" y="1995078"/>
                    <a:pt x="792971" y="1995078"/>
                    <a:pt x="787253" y="1995078"/>
                  </a:cubicBezTo>
                  <a:cubicBezTo>
                    <a:pt x="764383" y="1803543"/>
                    <a:pt x="767242" y="1609149"/>
                    <a:pt x="792971" y="1420473"/>
                  </a:cubicBezTo>
                  <a:cubicBezTo>
                    <a:pt x="907320" y="1374733"/>
                    <a:pt x="1064550" y="1423331"/>
                    <a:pt x="1150312" y="1314700"/>
                  </a:cubicBezTo>
                  <a:cubicBezTo>
                    <a:pt x="1204628" y="1246090"/>
                    <a:pt x="1238933" y="1183198"/>
                    <a:pt x="1313260" y="1128882"/>
                  </a:cubicBezTo>
                  <a:cubicBezTo>
                    <a:pt x="1376152" y="1083142"/>
                    <a:pt x="1447621" y="1048837"/>
                    <a:pt x="1516230" y="1014533"/>
                  </a:cubicBezTo>
                  <a:cubicBezTo>
                    <a:pt x="1527665" y="1008815"/>
                    <a:pt x="1521948" y="994521"/>
                    <a:pt x="1513371" y="991663"/>
                  </a:cubicBezTo>
                  <a:cubicBezTo>
                    <a:pt x="1350424" y="951640"/>
                    <a:pt x="1181758" y="971652"/>
                    <a:pt x="1035963" y="1054555"/>
                  </a:cubicBezTo>
                  <a:cubicBezTo>
                    <a:pt x="970212" y="1091718"/>
                    <a:pt x="893026" y="1137458"/>
                    <a:pt x="835852" y="1194633"/>
                  </a:cubicBezTo>
                  <a:cubicBezTo>
                    <a:pt x="861580" y="1080283"/>
                    <a:pt x="895885" y="971652"/>
                    <a:pt x="938766" y="863020"/>
                  </a:cubicBezTo>
                  <a:cubicBezTo>
                    <a:pt x="981647" y="883031"/>
                    <a:pt x="1033104" y="888748"/>
                    <a:pt x="1081703" y="877313"/>
                  </a:cubicBezTo>
                  <a:cubicBezTo>
                    <a:pt x="1187476" y="851585"/>
                    <a:pt x="1256085" y="754388"/>
                    <a:pt x="1298966" y="662908"/>
                  </a:cubicBezTo>
                  <a:cubicBezTo>
                    <a:pt x="1350424" y="554277"/>
                    <a:pt x="1393305" y="428492"/>
                    <a:pt x="1381870" y="308426"/>
                  </a:cubicBezTo>
                  <a:cubicBezTo>
                    <a:pt x="1370435" y="188359"/>
                    <a:pt x="1310401" y="82586"/>
                    <a:pt x="1218922" y="5400"/>
                  </a:cubicBezTo>
                  <a:cubicBezTo>
                    <a:pt x="1210346" y="-6035"/>
                    <a:pt x="1198911" y="2541"/>
                    <a:pt x="1198911" y="13976"/>
                  </a:cubicBezTo>
                  <a:close/>
                  <a:moveTo>
                    <a:pt x="1267520" y="2712620"/>
                  </a:moveTo>
                  <a:cubicBezTo>
                    <a:pt x="1307543" y="2629717"/>
                    <a:pt x="1393305" y="2549672"/>
                    <a:pt x="1393305" y="2458193"/>
                  </a:cubicBezTo>
                  <a:cubicBezTo>
                    <a:pt x="1461914" y="2575401"/>
                    <a:pt x="1476208" y="2701185"/>
                    <a:pt x="1404740" y="2829828"/>
                  </a:cubicBezTo>
                  <a:cubicBezTo>
                    <a:pt x="1361859" y="2904155"/>
                    <a:pt x="1344706" y="2981341"/>
                    <a:pt x="1353282" y="3058527"/>
                  </a:cubicBezTo>
                  <a:cubicBezTo>
                    <a:pt x="1281814" y="2932742"/>
                    <a:pt x="1284673" y="2778371"/>
                    <a:pt x="1364717" y="2652587"/>
                  </a:cubicBezTo>
                  <a:cubicBezTo>
                    <a:pt x="1373293" y="2638293"/>
                    <a:pt x="1350424" y="2626858"/>
                    <a:pt x="1341847" y="2641152"/>
                  </a:cubicBezTo>
                  <a:cubicBezTo>
                    <a:pt x="1261803" y="2764077"/>
                    <a:pt x="1253227" y="2921307"/>
                    <a:pt x="1318978" y="3049950"/>
                  </a:cubicBezTo>
                  <a:cubicBezTo>
                    <a:pt x="1238933" y="2961330"/>
                    <a:pt x="1213204" y="2824111"/>
                    <a:pt x="1267520" y="2712620"/>
                  </a:cubicBezTo>
                  <a:close/>
                  <a:moveTo>
                    <a:pt x="744372" y="2592553"/>
                  </a:moveTo>
                  <a:cubicBezTo>
                    <a:pt x="707209" y="2586836"/>
                    <a:pt x="670045" y="2566825"/>
                    <a:pt x="638599" y="2549672"/>
                  </a:cubicBezTo>
                  <a:cubicBezTo>
                    <a:pt x="578566" y="2515367"/>
                    <a:pt x="527109" y="2472486"/>
                    <a:pt x="467075" y="2435323"/>
                  </a:cubicBezTo>
                  <a:cubicBezTo>
                    <a:pt x="381313" y="2383866"/>
                    <a:pt x="289834" y="2346702"/>
                    <a:pt x="192637" y="2346702"/>
                  </a:cubicBezTo>
                  <a:cubicBezTo>
                    <a:pt x="226942" y="2326691"/>
                    <a:pt x="258388" y="2306680"/>
                    <a:pt x="292692" y="2289527"/>
                  </a:cubicBezTo>
                  <a:cubicBezTo>
                    <a:pt x="369878" y="2246646"/>
                    <a:pt x="447064" y="2240929"/>
                    <a:pt x="529967" y="2269516"/>
                  </a:cubicBezTo>
                  <a:cubicBezTo>
                    <a:pt x="661469" y="2315256"/>
                    <a:pt x="775818" y="2415312"/>
                    <a:pt x="878733" y="2506791"/>
                  </a:cubicBezTo>
                  <a:cubicBezTo>
                    <a:pt x="878733" y="2509650"/>
                    <a:pt x="881591" y="2509650"/>
                    <a:pt x="881591" y="2512509"/>
                  </a:cubicBezTo>
                  <a:cubicBezTo>
                    <a:pt x="878733" y="2509650"/>
                    <a:pt x="873015" y="2509650"/>
                    <a:pt x="867298" y="2512509"/>
                  </a:cubicBezTo>
                  <a:cubicBezTo>
                    <a:pt x="775818" y="2566825"/>
                    <a:pt x="687198" y="2446758"/>
                    <a:pt x="615729" y="2403877"/>
                  </a:cubicBezTo>
                  <a:cubicBezTo>
                    <a:pt x="564272" y="2375289"/>
                    <a:pt x="509956" y="2360996"/>
                    <a:pt x="452781" y="2383866"/>
                  </a:cubicBezTo>
                  <a:cubicBezTo>
                    <a:pt x="438488" y="2389583"/>
                    <a:pt x="444205" y="2415312"/>
                    <a:pt x="461358" y="2409594"/>
                  </a:cubicBezTo>
                  <a:cubicBezTo>
                    <a:pt x="621447" y="2340985"/>
                    <a:pt x="724361" y="2623999"/>
                    <a:pt x="881591" y="2535378"/>
                  </a:cubicBezTo>
                  <a:cubicBezTo>
                    <a:pt x="884450" y="2532520"/>
                    <a:pt x="887309" y="2532520"/>
                    <a:pt x="887309" y="2529661"/>
                  </a:cubicBezTo>
                  <a:cubicBezTo>
                    <a:pt x="887309" y="2529661"/>
                    <a:pt x="887309" y="2532520"/>
                    <a:pt x="887309" y="2532520"/>
                  </a:cubicBezTo>
                  <a:cubicBezTo>
                    <a:pt x="875874" y="2592553"/>
                    <a:pt x="792971" y="2601129"/>
                    <a:pt x="744372" y="2592553"/>
                  </a:cubicBezTo>
                  <a:close/>
                  <a:moveTo>
                    <a:pt x="1404740" y="3610262"/>
                  </a:moveTo>
                  <a:cubicBezTo>
                    <a:pt x="1313260" y="3587392"/>
                    <a:pt x="1218922" y="3561664"/>
                    <a:pt x="1127442" y="3575957"/>
                  </a:cubicBezTo>
                  <a:cubicBezTo>
                    <a:pt x="1221781" y="3504489"/>
                    <a:pt x="1327554" y="3438738"/>
                    <a:pt x="1447621" y="3433021"/>
                  </a:cubicBezTo>
                  <a:cubicBezTo>
                    <a:pt x="1536241" y="3430162"/>
                    <a:pt x="1624862" y="3444456"/>
                    <a:pt x="1713483" y="3458749"/>
                  </a:cubicBezTo>
                  <a:cubicBezTo>
                    <a:pt x="1713483" y="3458749"/>
                    <a:pt x="1713483" y="3458749"/>
                    <a:pt x="1713483" y="3458749"/>
                  </a:cubicBezTo>
                  <a:cubicBezTo>
                    <a:pt x="1584840" y="3490195"/>
                    <a:pt x="1430468" y="3430162"/>
                    <a:pt x="1318978" y="3521641"/>
                  </a:cubicBezTo>
                  <a:cubicBezTo>
                    <a:pt x="1304684" y="3533076"/>
                    <a:pt x="1318978" y="3553087"/>
                    <a:pt x="1333271" y="3544511"/>
                  </a:cubicBezTo>
                  <a:cubicBezTo>
                    <a:pt x="1450479" y="3450173"/>
                    <a:pt x="1613427" y="3521641"/>
                    <a:pt x="1747788" y="3475902"/>
                  </a:cubicBezTo>
                  <a:cubicBezTo>
                    <a:pt x="1756364" y="3481619"/>
                    <a:pt x="1767799" y="3487337"/>
                    <a:pt x="1779234" y="3493054"/>
                  </a:cubicBezTo>
                  <a:cubicBezTo>
                    <a:pt x="1747788" y="3656002"/>
                    <a:pt x="1527665" y="3638849"/>
                    <a:pt x="1404740" y="3610262"/>
                  </a:cubicBezTo>
                  <a:close/>
                  <a:moveTo>
                    <a:pt x="1839267" y="3473043"/>
                  </a:moveTo>
                  <a:cubicBezTo>
                    <a:pt x="1839267" y="3473043"/>
                    <a:pt x="1842126" y="3470184"/>
                    <a:pt x="1842126" y="3470184"/>
                  </a:cubicBezTo>
                  <a:cubicBezTo>
                    <a:pt x="1842126" y="3473043"/>
                    <a:pt x="1842126" y="3473043"/>
                    <a:pt x="1842126" y="3475902"/>
                  </a:cubicBezTo>
                  <a:cubicBezTo>
                    <a:pt x="1842126" y="3473043"/>
                    <a:pt x="1839267" y="3473043"/>
                    <a:pt x="1839267" y="3473043"/>
                  </a:cubicBezTo>
                  <a:close/>
                  <a:moveTo>
                    <a:pt x="1727776" y="3298660"/>
                  </a:moveTo>
                  <a:cubicBezTo>
                    <a:pt x="1707765" y="3232909"/>
                    <a:pt x="1693472" y="3167159"/>
                    <a:pt x="1690613" y="3098549"/>
                  </a:cubicBezTo>
                  <a:cubicBezTo>
                    <a:pt x="1687754" y="3032798"/>
                    <a:pt x="1693472" y="2967047"/>
                    <a:pt x="1710624" y="2904155"/>
                  </a:cubicBezTo>
                  <a:cubicBezTo>
                    <a:pt x="1724918" y="2846980"/>
                    <a:pt x="1744929" y="2766936"/>
                    <a:pt x="1793527" y="2724055"/>
                  </a:cubicBezTo>
                  <a:cubicBezTo>
                    <a:pt x="1779234" y="2849839"/>
                    <a:pt x="1844984" y="2961330"/>
                    <a:pt x="1882148" y="3078538"/>
                  </a:cubicBezTo>
                  <a:cubicBezTo>
                    <a:pt x="1907877" y="3164300"/>
                    <a:pt x="1907877" y="3235768"/>
                    <a:pt x="1873572" y="3318671"/>
                  </a:cubicBezTo>
                  <a:cubicBezTo>
                    <a:pt x="1853561" y="3361552"/>
                    <a:pt x="1833550" y="3404433"/>
                    <a:pt x="1839267" y="3450173"/>
                  </a:cubicBezTo>
                  <a:cubicBezTo>
                    <a:pt x="1839267" y="3450173"/>
                    <a:pt x="1836408" y="3447314"/>
                    <a:pt x="1833550" y="3447314"/>
                  </a:cubicBezTo>
                  <a:cubicBezTo>
                    <a:pt x="1830691" y="3447314"/>
                    <a:pt x="1827832" y="3447314"/>
                    <a:pt x="1824973" y="3444456"/>
                  </a:cubicBezTo>
                  <a:cubicBezTo>
                    <a:pt x="1824973" y="3441597"/>
                    <a:pt x="1824973" y="3441597"/>
                    <a:pt x="1824973" y="3438738"/>
                  </a:cubicBezTo>
                  <a:cubicBezTo>
                    <a:pt x="1784951" y="3278649"/>
                    <a:pt x="1762081" y="3115701"/>
                    <a:pt x="1756364" y="2949895"/>
                  </a:cubicBezTo>
                  <a:cubicBezTo>
                    <a:pt x="1756364" y="2932742"/>
                    <a:pt x="1730635" y="2932742"/>
                    <a:pt x="1730635" y="2949895"/>
                  </a:cubicBezTo>
                  <a:cubicBezTo>
                    <a:pt x="1736353" y="3107125"/>
                    <a:pt x="1759222" y="3264355"/>
                    <a:pt x="1793527" y="3418727"/>
                  </a:cubicBezTo>
                  <a:cubicBezTo>
                    <a:pt x="1790669" y="3421586"/>
                    <a:pt x="1787810" y="3424444"/>
                    <a:pt x="1782092" y="3424444"/>
                  </a:cubicBezTo>
                  <a:cubicBezTo>
                    <a:pt x="1756364" y="3387281"/>
                    <a:pt x="1736353" y="3318671"/>
                    <a:pt x="1727776" y="3298660"/>
                  </a:cubicBezTo>
                  <a:close/>
                  <a:moveTo>
                    <a:pt x="1081703" y="2146591"/>
                  </a:moveTo>
                  <a:cubicBezTo>
                    <a:pt x="1133160" y="2037959"/>
                    <a:pt x="1261803" y="1863576"/>
                    <a:pt x="1401881" y="1892163"/>
                  </a:cubicBezTo>
                  <a:cubicBezTo>
                    <a:pt x="1327554" y="1983643"/>
                    <a:pt x="1281814" y="2089416"/>
                    <a:pt x="1270379" y="2209483"/>
                  </a:cubicBezTo>
                  <a:cubicBezTo>
                    <a:pt x="1261803" y="2295245"/>
                    <a:pt x="1253227" y="2366713"/>
                    <a:pt x="1161747" y="2403877"/>
                  </a:cubicBezTo>
                  <a:cubicBezTo>
                    <a:pt x="1116007" y="2421029"/>
                    <a:pt x="1070268" y="2435323"/>
                    <a:pt x="1024528" y="2449616"/>
                  </a:cubicBezTo>
                  <a:cubicBezTo>
                    <a:pt x="1061692" y="2395301"/>
                    <a:pt x="1130301" y="2363854"/>
                    <a:pt x="1147454" y="2292386"/>
                  </a:cubicBezTo>
                  <a:cubicBezTo>
                    <a:pt x="1167465" y="2212342"/>
                    <a:pt x="1141736" y="2115145"/>
                    <a:pt x="1198911" y="2046535"/>
                  </a:cubicBezTo>
                  <a:cubicBezTo>
                    <a:pt x="1210346" y="2035100"/>
                    <a:pt x="1190335" y="2015089"/>
                    <a:pt x="1178900" y="2029383"/>
                  </a:cubicBezTo>
                  <a:cubicBezTo>
                    <a:pt x="1124584" y="2095134"/>
                    <a:pt x="1136019" y="2178037"/>
                    <a:pt x="1127442" y="2255223"/>
                  </a:cubicBezTo>
                  <a:cubicBezTo>
                    <a:pt x="1118866" y="2309539"/>
                    <a:pt x="1095996" y="2346702"/>
                    <a:pt x="1055974" y="2383866"/>
                  </a:cubicBezTo>
                  <a:cubicBezTo>
                    <a:pt x="1030245" y="2406735"/>
                    <a:pt x="1007376" y="2429605"/>
                    <a:pt x="990223" y="2458193"/>
                  </a:cubicBezTo>
                  <a:cubicBezTo>
                    <a:pt x="978788" y="2461051"/>
                    <a:pt x="967353" y="2463910"/>
                    <a:pt x="958777" y="2466769"/>
                  </a:cubicBezTo>
                  <a:cubicBezTo>
                    <a:pt x="1013093" y="2366713"/>
                    <a:pt x="1033104" y="2249505"/>
                    <a:pt x="1081703" y="2146591"/>
                  </a:cubicBezTo>
                  <a:close/>
                  <a:moveTo>
                    <a:pt x="664328" y="1406179"/>
                  </a:moveTo>
                  <a:cubicBezTo>
                    <a:pt x="652893" y="1400462"/>
                    <a:pt x="638599" y="1394744"/>
                    <a:pt x="627164" y="1389027"/>
                  </a:cubicBezTo>
                  <a:cubicBezTo>
                    <a:pt x="587142" y="1369015"/>
                    <a:pt x="549978" y="1343287"/>
                    <a:pt x="521391" y="1308982"/>
                  </a:cubicBezTo>
                  <a:cubicBezTo>
                    <a:pt x="464216" y="1243231"/>
                    <a:pt x="455640" y="1157469"/>
                    <a:pt x="421335" y="1080283"/>
                  </a:cubicBezTo>
                  <a:cubicBezTo>
                    <a:pt x="372737" y="971652"/>
                    <a:pt x="295551" y="880172"/>
                    <a:pt x="195495" y="811563"/>
                  </a:cubicBezTo>
                  <a:cubicBezTo>
                    <a:pt x="344150" y="788693"/>
                    <a:pt x="498521" y="848726"/>
                    <a:pt x="595718" y="963075"/>
                  </a:cubicBezTo>
                  <a:cubicBezTo>
                    <a:pt x="690056" y="1074566"/>
                    <a:pt x="710067" y="1234655"/>
                    <a:pt x="732937" y="1380450"/>
                  </a:cubicBezTo>
                  <a:cubicBezTo>
                    <a:pt x="604294" y="1283254"/>
                    <a:pt x="655752" y="1008815"/>
                    <a:pt x="455640" y="980228"/>
                  </a:cubicBezTo>
                  <a:cubicBezTo>
                    <a:pt x="438488" y="977369"/>
                    <a:pt x="432770" y="1003098"/>
                    <a:pt x="449923" y="1005956"/>
                  </a:cubicBezTo>
                  <a:cubicBezTo>
                    <a:pt x="641458" y="1034544"/>
                    <a:pt x="587142" y="1323276"/>
                    <a:pt x="738655" y="1414755"/>
                  </a:cubicBezTo>
                  <a:cubicBezTo>
                    <a:pt x="738655" y="1417614"/>
                    <a:pt x="738655" y="1423331"/>
                    <a:pt x="741513" y="1426190"/>
                  </a:cubicBezTo>
                  <a:cubicBezTo>
                    <a:pt x="718644" y="1426190"/>
                    <a:pt x="670045" y="1406179"/>
                    <a:pt x="664328" y="1406179"/>
                  </a:cubicBezTo>
                  <a:close/>
                  <a:moveTo>
                    <a:pt x="358443" y="1826413"/>
                  </a:moveTo>
                  <a:cubicBezTo>
                    <a:pt x="275540" y="1729216"/>
                    <a:pt x="175484" y="1674900"/>
                    <a:pt x="58276" y="1629160"/>
                  </a:cubicBezTo>
                  <a:cubicBezTo>
                    <a:pt x="221224" y="1586279"/>
                    <a:pt x="387031" y="1566268"/>
                    <a:pt x="518532" y="1697770"/>
                  </a:cubicBezTo>
                  <a:cubicBezTo>
                    <a:pt x="604294" y="1783532"/>
                    <a:pt x="664328" y="1892163"/>
                    <a:pt x="741513" y="1983643"/>
                  </a:cubicBezTo>
                  <a:cubicBezTo>
                    <a:pt x="741513" y="1989360"/>
                    <a:pt x="741513" y="1992219"/>
                    <a:pt x="744372" y="1997937"/>
                  </a:cubicBezTo>
                  <a:cubicBezTo>
                    <a:pt x="741513" y="1995078"/>
                    <a:pt x="738655" y="1995078"/>
                    <a:pt x="735796" y="1997937"/>
                  </a:cubicBezTo>
                  <a:cubicBezTo>
                    <a:pt x="552837" y="2043676"/>
                    <a:pt x="512815" y="1723498"/>
                    <a:pt x="326997" y="1723498"/>
                  </a:cubicBezTo>
                  <a:cubicBezTo>
                    <a:pt x="309845" y="1723498"/>
                    <a:pt x="309845" y="1749227"/>
                    <a:pt x="326997" y="1749227"/>
                  </a:cubicBezTo>
                  <a:cubicBezTo>
                    <a:pt x="509956" y="1749227"/>
                    <a:pt x="538543" y="2072264"/>
                    <a:pt x="741513" y="2020806"/>
                  </a:cubicBezTo>
                  <a:cubicBezTo>
                    <a:pt x="744372" y="2020806"/>
                    <a:pt x="744372" y="2020806"/>
                    <a:pt x="747231" y="2017948"/>
                  </a:cubicBezTo>
                  <a:cubicBezTo>
                    <a:pt x="747231" y="2026524"/>
                    <a:pt x="750090" y="2037959"/>
                    <a:pt x="750090" y="2046535"/>
                  </a:cubicBezTo>
                  <a:cubicBezTo>
                    <a:pt x="590001" y="2132297"/>
                    <a:pt x="449923" y="1935044"/>
                    <a:pt x="358443" y="1826413"/>
                  </a:cubicBezTo>
                  <a:close/>
                  <a:moveTo>
                    <a:pt x="973071" y="1620584"/>
                  </a:moveTo>
                  <a:cubicBezTo>
                    <a:pt x="1075985" y="1509093"/>
                    <a:pt x="1210346" y="1523387"/>
                    <a:pt x="1341847" y="1500517"/>
                  </a:cubicBezTo>
                  <a:cubicBezTo>
                    <a:pt x="1267520" y="1563409"/>
                    <a:pt x="1221781" y="1654889"/>
                    <a:pt x="1173182" y="1737792"/>
                  </a:cubicBezTo>
                  <a:cubicBezTo>
                    <a:pt x="1101714" y="1860717"/>
                    <a:pt x="1010234" y="1955056"/>
                    <a:pt x="878733" y="1983643"/>
                  </a:cubicBezTo>
                  <a:cubicBezTo>
                    <a:pt x="941625" y="1843565"/>
                    <a:pt x="1104573" y="1772097"/>
                    <a:pt x="1141736" y="1617725"/>
                  </a:cubicBezTo>
                  <a:cubicBezTo>
                    <a:pt x="1144595" y="1600573"/>
                    <a:pt x="1121725" y="1594855"/>
                    <a:pt x="1116007" y="1612008"/>
                  </a:cubicBezTo>
                  <a:cubicBezTo>
                    <a:pt x="1075985" y="1769238"/>
                    <a:pt x="904461" y="1837848"/>
                    <a:pt x="847287" y="1986502"/>
                  </a:cubicBezTo>
                  <a:cubicBezTo>
                    <a:pt x="847287" y="1986502"/>
                    <a:pt x="847287" y="1989360"/>
                    <a:pt x="847287" y="1989360"/>
                  </a:cubicBezTo>
                  <a:cubicBezTo>
                    <a:pt x="841569" y="1989360"/>
                    <a:pt x="838710" y="1989360"/>
                    <a:pt x="832993" y="1992219"/>
                  </a:cubicBezTo>
                  <a:cubicBezTo>
                    <a:pt x="853004" y="1857859"/>
                    <a:pt x="881591" y="1720640"/>
                    <a:pt x="973071" y="1620584"/>
                  </a:cubicBezTo>
                  <a:close/>
                  <a:moveTo>
                    <a:pt x="1073127" y="1063131"/>
                  </a:moveTo>
                  <a:cubicBezTo>
                    <a:pt x="1196052" y="997380"/>
                    <a:pt x="1336130" y="980228"/>
                    <a:pt x="1473349" y="1005956"/>
                  </a:cubicBezTo>
                  <a:cubicBezTo>
                    <a:pt x="1364717" y="1060272"/>
                    <a:pt x="1253227" y="1120306"/>
                    <a:pt x="1178900" y="1223220"/>
                  </a:cubicBezTo>
                  <a:cubicBezTo>
                    <a:pt x="1153171" y="1260384"/>
                    <a:pt x="1136019" y="1306123"/>
                    <a:pt x="1095996" y="1328993"/>
                  </a:cubicBezTo>
                  <a:cubicBezTo>
                    <a:pt x="1061692" y="1351863"/>
                    <a:pt x="1018811" y="1357581"/>
                    <a:pt x="978788" y="1360439"/>
                  </a:cubicBezTo>
                  <a:cubicBezTo>
                    <a:pt x="930190" y="1366157"/>
                    <a:pt x="878733" y="1366157"/>
                    <a:pt x="832993" y="1377592"/>
                  </a:cubicBezTo>
                  <a:cubicBezTo>
                    <a:pt x="887309" y="1240373"/>
                    <a:pt x="1107431" y="1271819"/>
                    <a:pt x="1147454" y="1117447"/>
                  </a:cubicBezTo>
                  <a:cubicBezTo>
                    <a:pt x="1150312" y="1100295"/>
                    <a:pt x="1127442" y="1094577"/>
                    <a:pt x="1121725" y="1111730"/>
                  </a:cubicBezTo>
                  <a:cubicBezTo>
                    <a:pt x="1081703" y="1263242"/>
                    <a:pt x="853004" y="1228938"/>
                    <a:pt x="801547" y="1380450"/>
                  </a:cubicBezTo>
                  <a:cubicBezTo>
                    <a:pt x="801547" y="1383309"/>
                    <a:pt x="801547" y="1386168"/>
                    <a:pt x="801547" y="1386168"/>
                  </a:cubicBezTo>
                  <a:cubicBezTo>
                    <a:pt x="801547" y="1386168"/>
                    <a:pt x="801547" y="1386168"/>
                    <a:pt x="798688" y="1386168"/>
                  </a:cubicBezTo>
                  <a:cubicBezTo>
                    <a:pt x="804406" y="1337569"/>
                    <a:pt x="815841" y="1291830"/>
                    <a:pt x="824417" y="1246090"/>
                  </a:cubicBezTo>
                  <a:cubicBezTo>
                    <a:pt x="887309" y="1166045"/>
                    <a:pt x="995941" y="1106012"/>
                    <a:pt x="1073127" y="1063131"/>
                  </a:cubicBezTo>
                  <a:close/>
                  <a:moveTo>
                    <a:pt x="1301825" y="594299"/>
                  </a:moveTo>
                  <a:cubicBezTo>
                    <a:pt x="1267520" y="677202"/>
                    <a:pt x="1227498" y="765823"/>
                    <a:pt x="1153171" y="817280"/>
                  </a:cubicBezTo>
                  <a:cubicBezTo>
                    <a:pt x="1104573" y="851585"/>
                    <a:pt x="1035963" y="865878"/>
                    <a:pt x="978788" y="848726"/>
                  </a:cubicBezTo>
                  <a:cubicBezTo>
                    <a:pt x="973071" y="840150"/>
                    <a:pt x="964495" y="831574"/>
                    <a:pt x="955918" y="820139"/>
                  </a:cubicBezTo>
                  <a:cubicBezTo>
                    <a:pt x="981647" y="760105"/>
                    <a:pt x="1010234" y="700072"/>
                    <a:pt x="1038822" y="640039"/>
                  </a:cubicBezTo>
                  <a:cubicBezTo>
                    <a:pt x="1064550" y="631462"/>
                    <a:pt x="1081703" y="605734"/>
                    <a:pt x="1095996" y="582864"/>
                  </a:cubicBezTo>
                  <a:cubicBezTo>
                    <a:pt x="1098855" y="582864"/>
                    <a:pt x="1104573" y="582864"/>
                    <a:pt x="1107431" y="580005"/>
                  </a:cubicBezTo>
                  <a:cubicBezTo>
                    <a:pt x="1116007" y="568570"/>
                    <a:pt x="1127442" y="557135"/>
                    <a:pt x="1136019" y="545700"/>
                  </a:cubicBezTo>
                  <a:cubicBezTo>
                    <a:pt x="1141736" y="539983"/>
                    <a:pt x="1138877" y="531407"/>
                    <a:pt x="1136019" y="528548"/>
                  </a:cubicBezTo>
                  <a:cubicBezTo>
                    <a:pt x="1170323" y="477091"/>
                    <a:pt x="1198911" y="422775"/>
                    <a:pt x="1216063" y="362741"/>
                  </a:cubicBezTo>
                  <a:cubicBezTo>
                    <a:pt x="1218922" y="354165"/>
                    <a:pt x="1213204" y="348448"/>
                    <a:pt x="1207487" y="348448"/>
                  </a:cubicBezTo>
                  <a:cubicBezTo>
                    <a:pt x="1213204" y="331295"/>
                    <a:pt x="1221781" y="311284"/>
                    <a:pt x="1227498" y="294132"/>
                  </a:cubicBezTo>
                  <a:cubicBezTo>
                    <a:pt x="1233216" y="282697"/>
                    <a:pt x="1213204" y="274121"/>
                    <a:pt x="1204628" y="282697"/>
                  </a:cubicBezTo>
                  <a:cubicBezTo>
                    <a:pt x="1127442" y="365600"/>
                    <a:pt x="1073127" y="459938"/>
                    <a:pt x="1038822" y="568570"/>
                  </a:cubicBezTo>
                  <a:cubicBezTo>
                    <a:pt x="1033104" y="568570"/>
                    <a:pt x="1027387" y="571429"/>
                    <a:pt x="1024528" y="577146"/>
                  </a:cubicBezTo>
                  <a:cubicBezTo>
                    <a:pt x="1024528" y="571429"/>
                    <a:pt x="1027387" y="568570"/>
                    <a:pt x="1027387" y="565711"/>
                  </a:cubicBezTo>
                  <a:cubicBezTo>
                    <a:pt x="1038822" y="517113"/>
                    <a:pt x="1061692" y="477091"/>
                    <a:pt x="1090279" y="439927"/>
                  </a:cubicBezTo>
                  <a:cubicBezTo>
                    <a:pt x="1101714" y="425634"/>
                    <a:pt x="1081703" y="408481"/>
                    <a:pt x="1070268" y="422775"/>
                  </a:cubicBezTo>
                  <a:cubicBezTo>
                    <a:pt x="1018811" y="485667"/>
                    <a:pt x="993082" y="557135"/>
                    <a:pt x="990223" y="640039"/>
                  </a:cubicBezTo>
                  <a:cubicBezTo>
                    <a:pt x="990223" y="640039"/>
                    <a:pt x="990223" y="640039"/>
                    <a:pt x="990223" y="640039"/>
                  </a:cubicBezTo>
                  <a:cubicBezTo>
                    <a:pt x="967353" y="688637"/>
                    <a:pt x="944483" y="737235"/>
                    <a:pt x="924472" y="785834"/>
                  </a:cubicBezTo>
                  <a:cubicBezTo>
                    <a:pt x="878733" y="720083"/>
                    <a:pt x="841569" y="642897"/>
                    <a:pt x="853004" y="571429"/>
                  </a:cubicBezTo>
                  <a:cubicBezTo>
                    <a:pt x="867298" y="485667"/>
                    <a:pt x="944483" y="411340"/>
                    <a:pt x="1007376" y="354165"/>
                  </a:cubicBezTo>
                  <a:cubicBezTo>
                    <a:pt x="1098855" y="265545"/>
                    <a:pt x="1196052" y="174065"/>
                    <a:pt x="1218922" y="42563"/>
                  </a:cubicBezTo>
                  <a:cubicBezTo>
                    <a:pt x="1381870" y="188359"/>
                    <a:pt x="1381870" y="397046"/>
                    <a:pt x="1301825" y="594299"/>
                  </a:cubicBezTo>
                  <a:close/>
                  <a:moveTo>
                    <a:pt x="1090279" y="542842"/>
                  </a:moveTo>
                  <a:cubicBezTo>
                    <a:pt x="1090279" y="545700"/>
                    <a:pt x="1087420" y="545700"/>
                    <a:pt x="1087420" y="548559"/>
                  </a:cubicBezTo>
                  <a:cubicBezTo>
                    <a:pt x="1081703" y="557135"/>
                    <a:pt x="1075985" y="562853"/>
                    <a:pt x="1067409" y="571429"/>
                  </a:cubicBezTo>
                  <a:cubicBezTo>
                    <a:pt x="1061692" y="577146"/>
                    <a:pt x="1064550" y="582864"/>
                    <a:pt x="1064550" y="585723"/>
                  </a:cubicBezTo>
                  <a:cubicBezTo>
                    <a:pt x="1064550" y="585723"/>
                    <a:pt x="1064550" y="588581"/>
                    <a:pt x="1064550" y="588581"/>
                  </a:cubicBezTo>
                  <a:cubicBezTo>
                    <a:pt x="1064550" y="585723"/>
                    <a:pt x="1064550" y="582864"/>
                    <a:pt x="1064550" y="580005"/>
                  </a:cubicBezTo>
                  <a:cubicBezTo>
                    <a:pt x="1087420" y="499961"/>
                    <a:pt x="1127442" y="425634"/>
                    <a:pt x="1176041" y="357024"/>
                  </a:cubicBezTo>
                  <a:cubicBezTo>
                    <a:pt x="1150312" y="419916"/>
                    <a:pt x="1121725" y="482808"/>
                    <a:pt x="1090279" y="542842"/>
                  </a:cubicBezTo>
                  <a:close/>
                </a:path>
              </a:pathLst>
            </a:custGeom>
            <a:solidFill>
              <a:srgbClr val="F7F7F7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A4BEBD8-7D2B-412D-8BD1-2FADAA176088}"/>
                </a:ext>
              </a:extLst>
            </p:cNvPr>
            <p:cNvSpPr/>
            <p:nvPr/>
          </p:nvSpPr>
          <p:spPr>
            <a:xfrm>
              <a:off x="4082873" y="7492467"/>
              <a:ext cx="514572" cy="257286"/>
            </a:xfrm>
            <a:custGeom>
              <a:avLst/>
              <a:gdLst>
                <a:gd name="connsiteX0" fmla="*/ 513494 w 514571"/>
                <a:gd name="connsiteY0" fmla="*/ 243214 h 257285"/>
                <a:gd name="connsiteX1" fmla="*/ 16074 w 514571"/>
                <a:gd name="connsiteY1" fmla="*/ 221 h 257285"/>
                <a:gd name="connsiteX2" fmla="*/ 10357 w 514571"/>
                <a:gd name="connsiteY2" fmla="*/ 25950 h 257285"/>
                <a:gd name="connsiteX3" fmla="*/ 522070 w 514571"/>
                <a:gd name="connsiteY3" fmla="*/ 268942 h 257285"/>
                <a:gd name="connsiteX4" fmla="*/ 513494 w 514571"/>
                <a:gd name="connsiteY4" fmla="*/ 243214 h 25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571" h="257285">
                  <a:moveTo>
                    <a:pt x="513494" y="243214"/>
                  </a:moveTo>
                  <a:cubicBezTo>
                    <a:pt x="316241" y="314682"/>
                    <a:pt x="190457" y="40244"/>
                    <a:pt x="16074" y="221"/>
                  </a:cubicBezTo>
                  <a:cubicBezTo>
                    <a:pt x="-1078" y="-2637"/>
                    <a:pt x="-6796" y="23091"/>
                    <a:pt x="10357" y="25950"/>
                  </a:cubicBezTo>
                  <a:cubicBezTo>
                    <a:pt x="193315" y="68831"/>
                    <a:pt x="310523" y="346128"/>
                    <a:pt x="522070" y="268942"/>
                  </a:cubicBezTo>
                  <a:cubicBezTo>
                    <a:pt x="536363" y="263225"/>
                    <a:pt x="530646" y="237496"/>
                    <a:pt x="513494" y="243214"/>
                  </a:cubicBezTo>
                  <a:close/>
                </a:path>
              </a:pathLst>
            </a:custGeom>
            <a:solidFill>
              <a:srgbClr val="F7F7F7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C9D89DEE-007E-4400-B260-6F74B3364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27387" y="8876795"/>
            <a:ext cx="365760" cy="36576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B01BB371-16A1-420E-8AC0-DCFF47124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42623" y="8893621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6C7B342-6EE1-4C05-A4E2-691C34D65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327387" y="9327205"/>
            <a:ext cx="365760" cy="3657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75DE87FD-B8AF-4900-A616-90CF3E1F64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542623" y="9346344"/>
            <a:ext cx="365760" cy="365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C8E81FC-0C0F-4357-A979-56441B10E347}"/>
              </a:ext>
            </a:extLst>
          </p:cNvPr>
          <p:cNvSpPr txBox="1"/>
          <p:nvPr/>
        </p:nvSpPr>
        <p:spPr>
          <a:xfrm>
            <a:off x="6739226" y="8863060"/>
            <a:ext cx="17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F4CC914-DA76-4C13-882B-13F17B9A522C}"/>
              </a:ext>
            </a:extLst>
          </p:cNvPr>
          <p:cNvSpPr txBox="1"/>
          <p:nvPr/>
        </p:nvSpPr>
        <p:spPr>
          <a:xfrm>
            <a:off x="6771222" y="9349840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968BD40-B7A4-404C-8147-E91640BA832F}"/>
              </a:ext>
            </a:extLst>
          </p:cNvPr>
          <p:cNvSpPr txBox="1"/>
          <p:nvPr/>
        </p:nvSpPr>
        <p:spPr>
          <a:xfrm>
            <a:off x="8587286" y="9349840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33BA0D0-0C54-4335-AD7D-380CCE1FB603}"/>
              </a:ext>
            </a:extLst>
          </p:cNvPr>
          <p:cNvSpPr txBox="1"/>
          <p:nvPr/>
        </p:nvSpPr>
        <p:spPr>
          <a:xfrm>
            <a:off x="8587286" y="8876795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7FA397A-31BE-4AD1-8A1E-BE0BCA8910FE}"/>
              </a:ext>
            </a:extLst>
          </p:cNvPr>
          <p:cNvSpPr txBox="1"/>
          <p:nvPr/>
        </p:nvSpPr>
        <p:spPr>
          <a:xfrm>
            <a:off x="6929674" y="9837270"/>
            <a:ext cx="3161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bg1"/>
                </a:solidFill>
              </a:rPr>
              <a:t>WWW.HIJRAHACADEMY.COM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5DA89A7-D10D-47AE-BC80-AFB8271EDFC3}"/>
              </a:ext>
            </a:extLst>
          </p:cNvPr>
          <p:cNvSpPr txBox="1"/>
          <p:nvPr/>
        </p:nvSpPr>
        <p:spPr>
          <a:xfrm>
            <a:off x="2463307" y="8248041"/>
            <a:ext cx="363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NAMA PRODUK</a:t>
            </a:r>
            <a:endParaRPr lang="en-ID" sz="1600" b="1" spc="3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61ECE53-7EC3-43CC-86ED-710EA2690472}"/>
              </a:ext>
            </a:extLst>
          </p:cNvPr>
          <p:cNvSpPr txBox="1"/>
          <p:nvPr/>
        </p:nvSpPr>
        <p:spPr>
          <a:xfrm>
            <a:off x="1376085" y="8790830"/>
            <a:ext cx="4947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r>
              <a:rPr lang="en-US" dirty="0">
                <a:solidFill>
                  <a:schemeClr val="bg1"/>
                </a:solidFill>
              </a:rPr>
              <a:t> et dolore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exercitation </a:t>
            </a:r>
            <a:r>
              <a:rPr lang="en-US" dirty="0" err="1">
                <a:solidFill>
                  <a:schemeClr val="bg1"/>
                </a:solidFill>
              </a:rPr>
              <a:t>ullamco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laboris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CEBB633-A166-47E1-950A-E6C66EF76D46}"/>
              </a:ext>
            </a:extLst>
          </p:cNvPr>
          <p:cNvSpPr/>
          <p:nvPr/>
        </p:nvSpPr>
        <p:spPr>
          <a:xfrm rot="2700000">
            <a:off x="745470" y="489150"/>
            <a:ext cx="819150" cy="1200150"/>
          </a:xfrm>
          <a:custGeom>
            <a:avLst/>
            <a:gdLst>
              <a:gd name="connsiteX0" fmla="*/ 0 w 819150"/>
              <a:gd name="connsiteY0" fmla="*/ 0 h 1200150"/>
              <a:gd name="connsiteX1" fmla="*/ 822960 w 819150"/>
              <a:gd name="connsiteY1" fmla="*/ 0 h 1200150"/>
              <a:gd name="connsiteX2" fmla="*/ 822960 w 819150"/>
              <a:gd name="connsiteY2" fmla="*/ 1200150 h 1200150"/>
              <a:gd name="connsiteX3" fmla="*/ 0 w 819150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200150">
                <a:moveTo>
                  <a:pt x="0" y="0"/>
                </a:moveTo>
                <a:lnTo>
                  <a:pt x="822960" y="0"/>
                </a:lnTo>
                <a:lnTo>
                  <a:pt x="822960" y="120015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>
              <a:alpha val="3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E2433C-406A-4335-9FE7-A329CE59F0C4}"/>
              </a:ext>
            </a:extLst>
          </p:cNvPr>
          <p:cNvSpPr/>
          <p:nvPr/>
        </p:nvSpPr>
        <p:spPr>
          <a:xfrm rot="2700000">
            <a:off x="8689224" y="6219708"/>
            <a:ext cx="819150" cy="1200150"/>
          </a:xfrm>
          <a:custGeom>
            <a:avLst/>
            <a:gdLst>
              <a:gd name="connsiteX0" fmla="*/ 0 w 819150"/>
              <a:gd name="connsiteY0" fmla="*/ 0 h 1200150"/>
              <a:gd name="connsiteX1" fmla="*/ 822960 w 819150"/>
              <a:gd name="connsiteY1" fmla="*/ 0 h 1200150"/>
              <a:gd name="connsiteX2" fmla="*/ 822960 w 819150"/>
              <a:gd name="connsiteY2" fmla="*/ 1200150 h 1200150"/>
              <a:gd name="connsiteX3" fmla="*/ 0 w 819150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200150">
                <a:moveTo>
                  <a:pt x="0" y="0"/>
                </a:moveTo>
                <a:lnTo>
                  <a:pt x="822960" y="0"/>
                </a:lnTo>
                <a:lnTo>
                  <a:pt x="822960" y="120015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>
              <a:alpha val="3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A938F17-A91C-4C1A-BB74-B19057E3C470}"/>
              </a:ext>
            </a:extLst>
          </p:cNvPr>
          <p:cNvSpPr/>
          <p:nvPr/>
        </p:nvSpPr>
        <p:spPr>
          <a:xfrm rot="8100000">
            <a:off x="8739314" y="489148"/>
            <a:ext cx="819150" cy="1200150"/>
          </a:xfrm>
          <a:custGeom>
            <a:avLst/>
            <a:gdLst>
              <a:gd name="connsiteX0" fmla="*/ 0 w 819150"/>
              <a:gd name="connsiteY0" fmla="*/ 0 h 1200150"/>
              <a:gd name="connsiteX1" fmla="*/ 822960 w 819150"/>
              <a:gd name="connsiteY1" fmla="*/ 0 h 1200150"/>
              <a:gd name="connsiteX2" fmla="*/ 822960 w 819150"/>
              <a:gd name="connsiteY2" fmla="*/ 1200150 h 1200150"/>
              <a:gd name="connsiteX3" fmla="*/ 0 w 819150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200150">
                <a:moveTo>
                  <a:pt x="0" y="0"/>
                </a:moveTo>
                <a:lnTo>
                  <a:pt x="822960" y="0"/>
                </a:lnTo>
                <a:lnTo>
                  <a:pt x="822960" y="120015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>
              <a:alpha val="3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A0FFCB6-E0FF-4015-8050-AC00C6198DDF}"/>
              </a:ext>
            </a:extLst>
          </p:cNvPr>
          <p:cNvSpPr/>
          <p:nvPr/>
        </p:nvSpPr>
        <p:spPr>
          <a:xfrm rot="8100000">
            <a:off x="745053" y="6219707"/>
            <a:ext cx="819150" cy="1200150"/>
          </a:xfrm>
          <a:custGeom>
            <a:avLst/>
            <a:gdLst>
              <a:gd name="connsiteX0" fmla="*/ 0 w 819150"/>
              <a:gd name="connsiteY0" fmla="*/ 0 h 1200150"/>
              <a:gd name="connsiteX1" fmla="*/ 822960 w 819150"/>
              <a:gd name="connsiteY1" fmla="*/ 0 h 1200150"/>
              <a:gd name="connsiteX2" fmla="*/ 822960 w 819150"/>
              <a:gd name="connsiteY2" fmla="*/ 1200150 h 1200150"/>
              <a:gd name="connsiteX3" fmla="*/ 0 w 819150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200150">
                <a:moveTo>
                  <a:pt x="0" y="0"/>
                </a:moveTo>
                <a:lnTo>
                  <a:pt x="822960" y="0"/>
                </a:lnTo>
                <a:lnTo>
                  <a:pt x="822960" y="120015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>
              <a:alpha val="37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3</cp:revision>
  <dcterms:created xsi:type="dcterms:W3CDTF">2019-10-06T01:52:49Z</dcterms:created>
  <dcterms:modified xsi:type="dcterms:W3CDTF">2020-12-23T01:38:08Z</dcterms:modified>
</cp:coreProperties>
</file>