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56" r:id="rId2"/>
  </p:sldIdLst>
  <p:sldSz cx="10287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40" userDrawn="1">
          <p15:clr>
            <a:srgbClr val="A4A3A4"/>
          </p15:clr>
        </p15:guide>
        <p15:guide id="2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-1632" y="-120"/>
      </p:cViewPr>
      <p:guideLst>
        <p:guide orient="horz" pos="324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F642087-834E-47DC-B3D8-6EFFA3CF21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4D8A9A8-E358-4B1A-8B49-5B7E3342C3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769EF-F7CE-4DEA-BCE5-4EB78192E9C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BC7627D-5E88-40AD-82A6-DEC2081AF8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84BF97D-F70E-4ADB-ACDB-0C30D4AFED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A8462-B258-4B36-AA3B-0EB0DAF98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85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xmlns="" id="{28DD7CF4-D828-4F81-97AC-FA9B5ED903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4464" y="426027"/>
            <a:ext cx="9518072" cy="9434945"/>
          </a:xfrm>
          <a:custGeom>
            <a:avLst/>
            <a:gdLst>
              <a:gd name="connsiteX0" fmla="*/ 0 w 4582391"/>
              <a:gd name="connsiteY0" fmla="*/ 0 h 4582391"/>
              <a:gd name="connsiteX1" fmla="*/ 4582391 w 4582391"/>
              <a:gd name="connsiteY1" fmla="*/ 0 h 4582391"/>
              <a:gd name="connsiteX2" fmla="*/ 4582391 w 4582391"/>
              <a:gd name="connsiteY2" fmla="*/ 4582391 h 4582391"/>
              <a:gd name="connsiteX3" fmla="*/ 0 w 4582391"/>
              <a:gd name="connsiteY3" fmla="*/ 4582391 h 458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2391" h="4582391">
                <a:moveTo>
                  <a:pt x="0" y="0"/>
                </a:moveTo>
                <a:lnTo>
                  <a:pt x="4582391" y="0"/>
                </a:lnTo>
                <a:lnTo>
                  <a:pt x="4582391" y="4582391"/>
                </a:lnTo>
                <a:lnTo>
                  <a:pt x="0" y="4582391"/>
                </a:lnTo>
                <a:close/>
              </a:path>
            </a:pathLst>
          </a:custGeom>
          <a:ln w="57150">
            <a:solidFill>
              <a:schemeClr val="tx1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547690"/>
            <a:ext cx="8872538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2738438"/>
            <a:ext cx="8872538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9534527"/>
            <a:ext cx="231457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BDEE-AE58-4B19-AF5A-AD7A9FF07CB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9534527"/>
            <a:ext cx="347186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9534527"/>
            <a:ext cx="231457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592D-1021-4AB4-8D6F-0C187F51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2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" t="17404" r="-437" b="8232"/>
          <a:stretch/>
        </p:blipFill>
        <p:spPr/>
      </p:pic>
    </p:spTree>
    <p:extLst>
      <p:ext uri="{BB962C8B-B14F-4D97-AF65-F5344CB8AC3E}">
        <p14:creationId xmlns:p14="http://schemas.microsoft.com/office/powerpoint/2010/main" val="3462343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Ragil Ramadhan</dc:creator>
  <cp:lastModifiedBy>User</cp:lastModifiedBy>
  <cp:revision>3</cp:revision>
  <dcterms:created xsi:type="dcterms:W3CDTF">2019-11-02T20:59:03Z</dcterms:created>
  <dcterms:modified xsi:type="dcterms:W3CDTF">2020-12-23T01:44:12Z</dcterms:modified>
</cp:coreProperties>
</file>