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257" r:id="rId3"/>
    <p:sldId id="408" r:id="rId4"/>
    <p:sldId id="324" r:id="rId5"/>
    <p:sldId id="373" r:id="rId6"/>
    <p:sldId id="258" r:id="rId7"/>
    <p:sldId id="409" r:id="rId8"/>
    <p:sldId id="410" r:id="rId9"/>
    <p:sldId id="411" r:id="rId10"/>
    <p:sldId id="412" r:id="rId11"/>
    <p:sldId id="413" r:id="rId12"/>
    <p:sldId id="405" r:id="rId13"/>
    <p:sldId id="396" r:id="rId14"/>
    <p:sldId id="414" r:id="rId15"/>
    <p:sldId id="419" r:id="rId16"/>
    <p:sldId id="416" r:id="rId17"/>
    <p:sldId id="417" r:id="rId18"/>
    <p:sldId id="292" r:id="rId19"/>
    <p:sldId id="287" r:id="rId20"/>
    <p:sldId id="288" r:id="rId21"/>
    <p:sldId id="289" r:id="rId22"/>
    <p:sldId id="290" r:id="rId23"/>
    <p:sldId id="291" r:id="rId24"/>
    <p:sldId id="294" r:id="rId25"/>
    <p:sldId id="293" r:id="rId26"/>
    <p:sldId id="29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3B"/>
    <a:srgbClr val="FF3B2B"/>
    <a:srgbClr val="FFFBEF"/>
    <a:srgbClr val="FEEF22"/>
    <a:srgbClr val="FF9F11"/>
    <a:srgbClr val="FFC111"/>
    <a:srgbClr val="EB3131"/>
    <a:srgbClr val="FF7D11"/>
    <a:srgbClr val="F3984D"/>
    <a:srgbClr val="F36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>
        <p:scale>
          <a:sx n="75" d="100"/>
          <a:sy n="75" d="100"/>
        </p:scale>
        <p:origin x="108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0C1C57-0723-406C-BDD8-D21FC16B8E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9B25D-FE78-4232-8E7A-C521025CE080}" type="datetimeFigureOut">
              <a:rPr lang="ko-KR" altLang="en-US" smtClean="0"/>
              <a:t>2019-11-01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hyperlink" Target="http://www.pptmon.com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51.svg"/><Relationship Id="rId4" Type="http://schemas.openxmlformats.org/officeDocument/2006/relationships/image" Target="../media/image4.svg"/><Relationship Id="rId9" Type="http://schemas.openxmlformats.org/officeDocument/2006/relationships/image" Target="../media/image5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12" Type="http://schemas.openxmlformats.org/officeDocument/2006/relationships/image" Target="../media/image1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4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3.png"/><Relationship Id="rId21" Type="http://schemas.openxmlformats.org/officeDocument/2006/relationships/image" Target="../media/image17.png"/><Relationship Id="rId7" Type="http://schemas.openxmlformats.org/officeDocument/2006/relationships/image" Target="../media/image1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11" Type="http://schemas.openxmlformats.org/officeDocument/2006/relationships/image" Target="../media/image7.png"/><Relationship Id="rId24" Type="http://schemas.openxmlformats.org/officeDocument/2006/relationships/image" Target="../media/image22.svg"/><Relationship Id="rId5" Type="http://schemas.openxmlformats.org/officeDocument/2006/relationships/image" Target="../media/image19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5.png"/><Relationship Id="rId1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8.svg"/><Relationship Id="rId17" Type="http://schemas.openxmlformats.org/officeDocument/2006/relationships/image" Target="../media/image21.pn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11" Type="http://schemas.openxmlformats.org/officeDocument/2006/relationships/image" Target="../media/image17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svg"/><Relationship Id="rId4" Type="http://schemas.openxmlformats.org/officeDocument/2006/relationships/image" Target="../media/image4.svg"/><Relationship Id="rId9" Type="http://schemas.openxmlformats.org/officeDocument/2006/relationships/image" Target="../media/image23.png"/><Relationship Id="rId14" Type="http://schemas.openxmlformats.org/officeDocument/2006/relationships/image" Target="../media/image26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8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Relationship Id="rId14" Type="http://schemas.openxmlformats.org/officeDocument/2006/relationships/image" Target="../media/image53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4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2.svg"/><Relationship Id="rId11" Type="http://schemas.openxmlformats.org/officeDocument/2006/relationships/image" Target="../media/image23.png"/><Relationship Id="rId5" Type="http://schemas.openxmlformats.org/officeDocument/2006/relationships/image" Target="../media/image1.png"/><Relationship Id="rId10" Type="http://schemas.openxmlformats.org/officeDocument/2006/relationships/image" Target="../media/image26.svg"/><Relationship Id="rId4" Type="http://schemas.openxmlformats.org/officeDocument/2006/relationships/image" Target="../media/image4.svg"/><Relationship Id="rId9" Type="http://schemas.openxmlformats.org/officeDocument/2006/relationships/image" Target="../media/image25.png"/><Relationship Id="rId14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6.sv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10" Type="http://schemas.openxmlformats.org/officeDocument/2006/relationships/image" Target="../media/image18.svg"/><Relationship Id="rId4" Type="http://schemas.openxmlformats.org/officeDocument/2006/relationships/image" Target="../media/image4.svg"/><Relationship Id="rId9" Type="http://schemas.openxmlformats.org/officeDocument/2006/relationships/image" Target="../media/image17.png"/><Relationship Id="rId14" Type="http://schemas.openxmlformats.org/officeDocument/2006/relationships/image" Target="../media/image2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9.png"/><Relationship Id="rId1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0.svg"/><Relationship Id="rId1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1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Relationship Id="rId1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29.svg"/><Relationship Id="rId3" Type="http://schemas.openxmlformats.org/officeDocument/2006/relationships/image" Target="../media/image14.svg"/><Relationship Id="rId7" Type="http://schemas.openxmlformats.org/officeDocument/2006/relationships/image" Target="../media/image1.png"/><Relationship Id="rId12" Type="http://schemas.openxmlformats.org/officeDocument/2006/relationships/image" Target="../media/image8.svg"/><Relationship Id="rId17" Type="http://schemas.openxmlformats.org/officeDocument/2006/relationships/image" Target="../media/image22.svg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8.svg"/><Relationship Id="rId10" Type="http://schemas.openxmlformats.org/officeDocument/2006/relationships/image" Target="../media/image6.svg"/><Relationship Id="rId4" Type="http://schemas.openxmlformats.org/officeDocument/2006/relationships/hyperlink" Target="http://www.pptmon.com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hyperlink" Target="http://www.pptmon.com/" TargetMode="External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4" Type="http://schemas.openxmlformats.org/officeDocument/2006/relationships/image" Target="../media/image4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12" Type="http://schemas.openxmlformats.org/officeDocument/2006/relationships/image" Target="../media/image1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49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51.svg"/><Relationship Id="rId4" Type="http://schemas.openxmlformats.org/officeDocument/2006/relationships/image" Target="../media/image4.svg"/><Relationship Id="rId9" Type="http://schemas.openxmlformats.org/officeDocument/2006/relationships/image" Target="../media/image50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4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2.svg"/><Relationship Id="rId11" Type="http://schemas.openxmlformats.org/officeDocument/2006/relationships/image" Target="../media/image23.png"/><Relationship Id="rId5" Type="http://schemas.openxmlformats.org/officeDocument/2006/relationships/image" Target="../media/image1.png"/><Relationship Id="rId10" Type="http://schemas.openxmlformats.org/officeDocument/2006/relationships/image" Target="../media/image26.svg"/><Relationship Id="rId4" Type="http://schemas.openxmlformats.org/officeDocument/2006/relationships/image" Target="../media/image4.svg"/><Relationship Id="rId9" Type="http://schemas.openxmlformats.org/officeDocument/2006/relationships/image" Target="../media/image25.png"/><Relationship Id="rId14" Type="http://schemas.openxmlformats.org/officeDocument/2006/relationships/image" Target="../media/image8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51.svg"/><Relationship Id="rId4" Type="http://schemas.openxmlformats.org/officeDocument/2006/relationships/image" Target="../media/image4.svg"/><Relationship Id="rId9" Type="http://schemas.openxmlformats.org/officeDocument/2006/relationships/image" Target="../media/image5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A277F061-9A23-4ECE-A9E6-0873F35C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2093" y="1173907"/>
            <a:ext cx="2324100" cy="23241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3DA0EA5C-123C-4A40-B9D1-3B8AA400AC4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18974" y="3623707"/>
            <a:ext cx="2414054" cy="2091487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AEA7A49F-1070-4391-AF5B-36B6B1388CE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08119" y="4506229"/>
            <a:ext cx="922770" cy="182025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8D526BC7-2B70-42BC-A4FE-74F675E4FC7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36801" y="1252082"/>
            <a:ext cx="1895475" cy="189547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DA64C12-0FF7-46CC-A36B-5850852BAD5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31919" y="2042430"/>
            <a:ext cx="838200" cy="8382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91B072B1-538F-4607-86C1-C536AFF92E7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57989" y="5874052"/>
            <a:ext cx="695325" cy="69532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3E6AB86-3DD1-41FE-AD5F-402FC2C3387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V="1">
            <a:off x="7349686" y="5072016"/>
            <a:ext cx="1108303" cy="960211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54D2E3B-4564-4E0D-97A6-FE23B9A7F7F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47647" y="3844621"/>
            <a:ext cx="1702350" cy="34766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96D08F3-8ED4-4D4E-86C0-7C3BAC6427FC}"/>
              </a:ext>
            </a:extLst>
          </p:cNvPr>
          <p:cNvCxnSpPr>
            <a:cxnSpLocks/>
          </p:cNvCxnSpPr>
          <p:nvPr userDrawn="1"/>
        </p:nvCxnSpPr>
        <p:spPr>
          <a:xfrm>
            <a:off x="6883105" y="4506230"/>
            <a:ext cx="1574884" cy="0"/>
          </a:xfrm>
          <a:prstGeom prst="line">
            <a:avLst/>
          </a:prstGeom>
          <a:ln w="38100" cap="flat">
            <a:solidFill>
              <a:srgbClr val="FE4A55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A0F465-8124-488F-9780-406D90FC2F17}"/>
              </a:ext>
            </a:extLst>
          </p:cNvPr>
          <p:cNvCxnSpPr>
            <a:cxnSpLocks/>
          </p:cNvCxnSpPr>
          <p:nvPr userDrawn="1"/>
        </p:nvCxnSpPr>
        <p:spPr>
          <a:xfrm>
            <a:off x="7349686" y="4676251"/>
            <a:ext cx="2085546" cy="0"/>
          </a:xfrm>
          <a:prstGeom prst="line">
            <a:avLst/>
          </a:prstGeom>
          <a:ln w="38100" cap="flat">
            <a:solidFill>
              <a:schemeClr val="tx1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래픽 19">
            <a:extLst>
              <a:ext uri="{FF2B5EF4-FFF2-40B4-BE49-F238E27FC236}">
                <a16:creationId xmlns:a16="http://schemas.microsoft.com/office/drawing/2014/main" id="{BB498E0E-21B9-4263-A280-2B2C54488A6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1111" y="6116939"/>
            <a:ext cx="771525" cy="20955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2B4D1FDA-FFF1-4A80-9DE5-4B6B833B1464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49356" y="92625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EB275B9A-E619-412E-9A6F-0E663C3E1E5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316" y="276825"/>
            <a:ext cx="1078522" cy="1078522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223AAA18-5B47-4D21-9B95-352053FDB05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940" y="816086"/>
            <a:ext cx="658690" cy="1299334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22E9936-C356-4A0E-9786-EB631A6E86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56587" y="6299200"/>
            <a:ext cx="1205908" cy="246277"/>
          </a:xfrm>
          <a:prstGeom prst="rect">
            <a:avLst/>
          </a:prstGeom>
        </p:spPr>
      </p:pic>
      <p:sp>
        <p:nvSpPr>
          <p:cNvPr id="9" name="그림 개체 틀 12">
            <a:extLst>
              <a:ext uri="{FF2B5EF4-FFF2-40B4-BE49-F238E27FC236}">
                <a16:creationId xmlns:a16="http://schemas.microsoft.com/office/drawing/2014/main" id="{AFB15923-1FF6-4A40-80B2-FCDDFDED9C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57457" y="2247901"/>
            <a:ext cx="3077085" cy="3962400"/>
          </a:xfrm>
          <a:prstGeom prst="roundRect">
            <a:avLst>
              <a:gd name="adj" fmla="val 726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A95D42AA-6702-42BB-88A3-1281BD3B50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18975" y="2247901"/>
            <a:ext cx="3077085" cy="3962400"/>
          </a:xfrm>
          <a:prstGeom prst="roundRect">
            <a:avLst>
              <a:gd name="adj" fmla="val 726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4652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bg>
      <p:bgPr>
        <a:solidFill>
          <a:srgbClr val="FFC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C84A22-0F15-4A04-9CA5-19E926DAFB00}"/>
              </a:ext>
            </a:extLst>
          </p:cNvPr>
          <p:cNvSpPr/>
          <p:nvPr userDrawn="1"/>
        </p:nvSpPr>
        <p:spPr>
          <a:xfrm>
            <a:off x="-1" y="0"/>
            <a:ext cx="12201024" cy="3429000"/>
          </a:xfrm>
          <a:prstGeom prst="rect">
            <a:avLst/>
          </a:prstGeom>
          <a:solidFill>
            <a:srgbClr val="FFFB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그림 개체 틀 7">
            <a:extLst>
              <a:ext uri="{FF2B5EF4-FFF2-40B4-BE49-F238E27FC236}">
                <a16:creationId xmlns:a16="http://schemas.microsoft.com/office/drawing/2014/main" id="{00314C22-2C69-4230-B5C4-4B394E5D0E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4073024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190500" dist="38100" dir="2700000" algn="tl" rotWithShape="0">
              <a:schemeClr val="tx1">
                <a:alpha val="50000"/>
              </a:schemeClr>
            </a:outerShdw>
          </a:effectLst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7">
            <a:extLst>
              <a:ext uri="{FF2B5EF4-FFF2-40B4-BE49-F238E27FC236}">
                <a16:creationId xmlns:a16="http://schemas.microsoft.com/office/drawing/2014/main" id="{FE620DD0-30CA-491D-8FD8-3D6D6E0B34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7999" y="0"/>
            <a:ext cx="4073024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190500" dist="38100" dir="2700000" algn="tl" rotWithShape="0">
              <a:schemeClr val="tx1">
                <a:alpha val="50000"/>
              </a:schemeClr>
            </a:outerShdw>
          </a:effectLst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9" name="그림 개체 틀 7">
            <a:extLst>
              <a:ext uri="{FF2B5EF4-FFF2-40B4-BE49-F238E27FC236}">
                <a16:creationId xmlns:a16="http://schemas.microsoft.com/office/drawing/2014/main" id="{24E3DAA1-6867-4B08-A331-1CBE441CBE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3999" y="3429000"/>
            <a:ext cx="4073024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190500" dist="38100" dir="2700000" algn="tl" rotWithShape="0">
              <a:schemeClr val="tx1">
                <a:alpha val="50000"/>
              </a:schemeClr>
            </a:outerShdw>
          </a:effectLst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9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477AD5E0-8148-45EF-A676-CDB35237DC9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0768" y="6367621"/>
            <a:ext cx="771525" cy="20955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92C1D15-1CD5-4402-A45B-548CE7E612E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1246" y="529328"/>
            <a:ext cx="529782" cy="52978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1B395A31-30C3-403B-9393-626C43C633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653" y="228078"/>
            <a:ext cx="919657" cy="796772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4DA60129-97CE-4E8D-AB62-4A5F5AD6D1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280049" y="635970"/>
            <a:ext cx="1139433" cy="98718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456B9A36-601F-4A03-BBBC-1A539BA08FF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1642" y="1376303"/>
            <a:ext cx="403920" cy="796774"/>
          </a:xfrm>
          <a:prstGeom prst="rect">
            <a:avLst/>
          </a:prstGeom>
        </p:spPr>
      </p:pic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BA580180-CE74-4664-85DF-BF6488E49B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74204" y="4440724"/>
            <a:ext cx="2685142" cy="186690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0D97CACB-C9DB-479D-87EE-29599C96E6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52932" y="4440724"/>
            <a:ext cx="2685142" cy="186690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6E086A4E-931A-4084-92D4-2ACFE70734A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932656" y="4440724"/>
            <a:ext cx="2685142" cy="186690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601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71BC1F9-C84E-4C21-9846-AC85906D8DC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1111" y="6116939"/>
            <a:ext cx="771525" cy="209550"/>
          </a:xfrm>
          <a:prstGeom prst="rect">
            <a:avLst/>
          </a:prstGeom>
        </p:spPr>
      </p:pic>
      <p:sp>
        <p:nvSpPr>
          <p:cNvPr id="26" name="그림 개체 틀 7">
            <a:extLst>
              <a:ext uri="{FF2B5EF4-FFF2-40B4-BE49-F238E27FC236}">
                <a16:creationId xmlns:a16="http://schemas.microsoft.com/office/drawing/2014/main" id="{7ED381FF-E85A-455A-AFC9-3D4F0A5ED0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7" name="그림 개체 틀 7">
            <a:extLst>
              <a:ext uri="{FF2B5EF4-FFF2-40B4-BE49-F238E27FC236}">
                <a16:creationId xmlns:a16="http://schemas.microsoft.com/office/drawing/2014/main" id="{CE111DE7-0E1E-4BF0-A247-995DACBBE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9A86DB-CCA0-4240-8CE1-03FC6EA0AE73}"/>
              </a:ext>
            </a:extLst>
          </p:cNvPr>
          <p:cNvGrpSpPr/>
          <p:nvPr userDrawn="1"/>
        </p:nvGrpSpPr>
        <p:grpSpPr>
          <a:xfrm>
            <a:off x="8479702" y="344973"/>
            <a:ext cx="3301773" cy="3594943"/>
            <a:chOff x="6649356" y="926257"/>
            <a:chExt cx="5182920" cy="5643120"/>
          </a:xfrm>
        </p:grpSpPr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774CEDE5-60DB-431C-B726-428D2F24FA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62093" y="1173907"/>
              <a:ext cx="2324100" cy="2324100"/>
            </a:xfrm>
            <a:prstGeom prst="rect">
              <a:avLst/>
            </a:prstGeom>
          </p:spPr>
        </p:pic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73B8C69A-D72E-4C70-B77A-F4BD526CBA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18974" y="3623707"/>
              <a:ext cx="2414054" cy="2091487"/>
            </a:xfrm>
            <a:prstGeom prst="rect">
              <a:avLst/>
            </a:prstGeom>
          </p:spPr>
        </p:pic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CA502696-8ED0-4DDC-8C10-ED26955AAD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08119" y="4506229"/>
              <a:ext cx="922770" cy="1820259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5D28FFA4-1EEA-4FE5-BFC6-46B19EE5B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36801" y="1252082"/>
              <a:ext cx="1895475" cy="1895475"/>
            </a:xfrm>
            <a:prstGeom prst="rect">
              <a:avLst/>
            </a:prstGeom>
          </p:spPr>
        </p:pic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D6006575-4C24-41A9-BF3B-0E1AB38F1E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531919" y="2042430"/>
              <a:ext cx="838200" cy="838200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633ED443-C106-43F6-8A7E-23D661F567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457989" y="5874052"/>
              <a:ext cx="695325" cy="695325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92E1AC99-BEB5-4293-B8DB-D3FEF2D2AF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V="1">
              <a:off x="7349686" y="5072016"/>
              <a:ext cx="1108303" cy="960211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727576D1-6F8A-4F07-BE58-E3313E3B4D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347647" y="3844621"/>
              <a:ext cx="1702350" cy="347663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6CA2DD5-14B9-4A30-A084-80DF7E9E4D0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83105" y="4506230"/>
              <a:ext cx="1574884" cy="0"/>
            </a:xfrm>
            <a:prstGeom prst="line">
              <a:avLst/>
            </a:prstGeom>
            <a:ln w="38100" cap="flat">
              <a:solidFill>
                <a:srgbClr val="FE4A55"/>
              </a:solidFill>
              <a:prstDash val="solid"/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C103118-0F62-4A80-ABE5-63C923F0A6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9686" y="4676251"/>
              <a:ext cx="2085546" cy="0"/>
            </a:xfrm>
            <a:prstGeom prst="line">
              <a:avLst/>
            </a:prstGeom>
            <a:ln w="38100" cap="flat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1B73E7B4-C0C0-4D04-8091-0971F14AE6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649356" y="926257"/>
              <a:ext cx="2571750" cy="2571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013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71BC1F9-C84E-4C21-9846-AC85906D8DC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1111" y="6116939"/>
            <a:ext cx="771525" cy="209550"/>
          </a:xfrm>
          <a:prstGeom prst="rect">
            <a:avLst/>
          </a:prstGeom>
        </p:spPr>
      </p:pic>
      <p:sp>
        <p:nvSpPr>
          <p:cNvPr id="10" name="그림 개체 틀 7">
            <a:extLst>
              <a:ext uri="{FF2B5EF4-FFF2-40B4-BE49-F238E27FC236}">
                <a16:creationId xmlns:a16="http://schemas.microsoft.com/office/drawing/2014/main" id="{DDCB0DE9-8225-4712-98BA-6DFCD279CA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9166FD-A261-4AC5-83ED-93194C9246CD}"/>
              </a:ext>
            </a:extLst>
          </p:cNvPr>
          <p:cNvGrpSpPr/>
          <p:nvPr userDrawn="1"/>
        </p:nvGrpSpPr>
        <p:grpSpPr>
          <a:xfrm>
            <a:off x="8483600" y="157419"/>
            <a:ext cx="3324985" cy="3691862"/>
            <a:chOff x="752977" y="157419"/>
            <a:chExt cx="3689612" cy="4096722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CA6BA34B-DA45-459A-BF3C-C9A40FDFD9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53717" y="1112735"/>
              <a:ext cx="3088132" cy="2675494"/>
            </a:xfrm>
            <a:prstGeom prst="rect">
              <a:avLst/>
            </a:prstGeom>
          </p:spPr>
        </p:pic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C3128AAE-8DE5-44B3-A460-1FD00393E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0028" y="157419"/>
              <a:ext cx="1100359" cy="1100359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1FFA5D9E-0C48-4B7B-950E-D8E0CAEBE4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65466" y="406425"/>
              <a:ext cx="1177123" cy="240398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D266F53F-0CB8-4661-AF99-79226A2BF5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89305" y="225450"/>
              <a:ext cx="180975" cy="180975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1C9AB681-36A3-4805-A585-85AD442160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52977" y="526624"/>
              <a:ext cx="382911" cy="382911"/>
            </a:xfrm>
            <a:prstGeom prst="rect">
              <a:avLst/>
            </a:prstGeom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8399FCAA-86F9-4D1D-A9CB-61DF5BBCEF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67959" y="3103854"/>
              <a:ext cx="1150287" cy="1150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342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CF2089-E4D7-4542-BABE-3EC6E0A808B1}"/>
              </a:ext>
            </a:extLst>
          </p:cNvPr>
          <p:cNvGrpSpPr/>
          <p:nvPr userDrawn="1"/>
        </p:nvGrpSpPr>
        <p:grpSpPr>
          <a:xfrm>
            <a:off x="8813800" y="228077"/>
            <a:ext cx="2817657" cy="3491481"/>
            <a:chOff x="8118974" y="228078"/>
            <a:chExt cx="3512484" cy="4352472"/>
          </a:xfrm>
        </p:grpSpPr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EC230FAD-021E-49F0-9ABD-3BD3501CA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05175" y="228078"/>
              <a:ext cx="1207027" cy="1045744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479A36DD-AC74-40AB-B9DC-6A45CDD94B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18974" y="750950"/>
              <a:ext cx="695325" cy="695325"/>
            </a:xfrm>
            <a:prstGeom prst="rect">
              <a:avLst/>
            </a:prstGeom>
          </p:spPr>
        </p:pic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F810581D-DA05-4D45-A796-00D866F2CC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V="1">
              <a:off x="8466637" y="531511"/>
              <a:ext cx="2845565" cy="2465339"/>
            </a:xfrm>
            <a:prstGeom prst="rect">
              <a:avLst/>
            </a:prstGeom>
          </p:spPr>
        </p:pic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E997A630-8B80-4C91-A8D1-C77B528170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08688" y="2760291"/>
              <a:ext cx="922770" cy="1820259"/>
            </a:xfrm>
            <a:prstGeom prst="rect">
              <a:avLst/>
            </a:prstGeom>
          </p:spPr>
        </p:pic>
      </p:grpSp>
      <p:sp>
        <p:nvSpPr>
          <p:cNvPr id="10" name="그림 개체 틀 7">
            <a:extLst>
              <a:ext uri="{FF2B5EF4-FFF2-40B4-BE49-F238E27FC236}">
                <a16:creationId xmlns:a16="http://schemas.microsoft.com/office/drawing/2014/main" id="{09B79B5F-8F69-410F-B57E-6B525ED3AF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256A18DE-B49C-4A4B-8F11-67F2903F7C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8722" y="6299200"/>
            <a:ext cx="1205908" cy="2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0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E4FBEE4-D3B0-45BE-9500-92BECB0B2C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1192" y="999109"/>
            <a:ext cx="409686" cy="409686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5900A3F2-39EE-4F86-B936-63BC0563D2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0878" y="667212"/>
            <a:ext cx="1177123" cy="24039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657EBADB-59FE-44C2-89EB-693612701A9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35548" y="225450"/>
            <a:ext cx="180975" cy="18097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2071ADD7-9CE0-4D32-BEC0-E21E2EEE287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99220" y="526624"/>
            <a:ext cx="761972" cy="761972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F3565420-AEA4-488F-86D1-5406765B4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42547" b="31646"/>
          <a:stretch/>
        </p:blipFill>
        <p:spPr>
          <a:xfrm>
            <a:off x="200901" y="5887306"/>
            <a:ext cx="378438" cy="8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611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7BDBD03-D3A9-44BA-86D0-DEB9B5C7DF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3717" y="1112735"/>
            <a:ext cx="3088132" cy="2675494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78719055-A7AE-42BD-9687-B0B724481EF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028" y="157419"/>
            <a:ext cx="1100359" cy="1100359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6837764-FDC4-403E-85D7-D52DFE946F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5466" y="406425"/>
            <a:ext cx="1177123" cy="240398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8EEDACF6-E80E-42A0-A1E6-0A442E2BB78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89305" y="225450"/>
            <a:ext cx="180975" cy="180975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8311E12-4D94-4835-ADA1-C19DB5D1D12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977" y="526624"/>
            <a:ext cx="382911" cy="38291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CC2C3C-C9DB-461E-9853-F62D2ED0BC42}"/>
              </a:ext>
            </a:extLst>
          </p:cNvPr>
          <p:cNvCxnSpPr>
            <a:cxnSpLocks/>
          </p:cNvCxnSpPr>
          <p:nvPr userDrawn="1"/>
        </p:nvCxnSpPr>
        <p:spPr>
          <a:xfrm>
            <a:off x="9219905" y="6364059"/>
            <a:ext cx="1574884" cy="0"/>
          </a:xfrm>
          <a:prstGeom prst="line">
            <a:avLst/>
          </a:prstGeom>
          <a:ln w="38100" cap="flat">
            <a:solidFill>
              <a:srgbClr val="FE4A55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9D75A-E717-424A-887B-912F1B45E605}"/>
              </a:ext>
            </a:extLst>
          </p:cNvPr>
          <p:cNvCxnSpPr>
            <a:cxnSpLocks/>
          </p:cNvCxnSpPr>
          <p:nvPr userDrawn="1"/>
        </p:nvCxnSpPr>
        <p:spPr>
          <a:xfrm>
            <a:off x="9686486" y="6534080"/>
            <a:ext cx="2085546" cy="0"/>
          </a:xfrm>
          <a:prstGeom prst="line">
            <a:avLst/>
          </a:prstGeom>
          <a:ln w="38100" cap="flat">
            <a:solidFill>
              <a:schemeClr val="tx1"/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B77A1955-A6E1-45D5-9E08-9EFEDE79E46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67959" y="3103854"/>
            <a:ext cx="1150287" cy="11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66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99AD1B0C-BD16-4414-A00B-843257F706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649" y="228078"/>
            <a:ext cx="1207027" cy="1045744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42383708-1B2E-42E1-A9CA-A1B0D02493F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448" y="750950"/>
            <a:ext cx="695325" cy="69532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8571688-BEED-46C0-91F5-82E662B2A52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661111" y="531511"/>
            <a:ext cx="2845565" cy="2465339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98D63409-8407-4A93-A391-7C58347631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1111" y="6116939"/>
            <a:ext cx="771525" cy="20955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87F9BCE-1F68-439C-BE6D-15C153CDF21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19719" y="5539996"/>
            <a:ext cx="1153886" cy="11538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5E9F8022-6053-41AA-A490-1B64D206A93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82002" y="6021127"/>
            <a:ext cx="510261" cy="510261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3461CD2-20EE-43EC-8C29-8F9E205C778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3162" y="2760291"/>
            <a:ext cx="922770" cy="18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4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래픽 24">
            <a:extLst>
              <a:ext uri="{FF2B5EF4-FFF2-40B4-BE49-F238E27FC236}">
                <a16:creationId xmlns:a16="http://schemas.microsoft.com/office/drawing/2014/main" id="{AD722E89-3639-4AB2-8C7D-5F889B4DD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77" y="2491082"/>
            <a:ext cx="1233179" cy="1233179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44688D35-4606-4768-B4C3-81C8715608D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2114" y="1005114"/>
            <a:ext cx="4847772" cy="48477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AA86C63-229D-4531-957A-3DD76B13D32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4151" y="4382381"/>
            <a:ext cx="2065405" cy="178942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27785FD-7CAB-4EA7-AA58-0975D23E21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2700" y="16900"/>
            <a:ext cx="1060267" cy="209148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5FC88ECA-C0D9-4982-9BAB-84CC454FDD5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3788460" y="5533399"/>
            <a:ext cx="827315" cy="716769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8E80C4C1-117C-4C84-9345-4F3183AE753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03002" y="1422614"/>
            <a:ext cx="1702350" cy="347663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4F4EABC6-8C32-460D-B931-40EE198F455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71747" y="3631742"/>
            <a:ext cx="1501278" cy="15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261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bg>
      <p:bgPr>
        <a:solidFill>
          <a:srgbClr val="FFC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6372A555-8EFD-425F-9BDA-6E30B96CFF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2124" y="1482480"/>
            <a:ext cx="2324100" cy="23241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0028A8EF-B685-4445-8EB8-A8C4D6CF674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3448" y="4562940"/>
            <a:ext cx="2414054" cy="2091487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075E6809-E8E7-4836-ABAA-CC3A93A7495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08119" y="4506229"/>
            <a:ext cx="922770" cy="1820259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68120D97-DD97-4F86-8D03-A4A26B8F07A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8972" y="5626816"/>
            <a:ext cx="695325" cy="695325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094A21B2-3032-402D-84B1-F1187A011E4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550669" y="4824780"/>
            <a:ext cx="1108303" cy="960211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366FFA6D-34A9-4595-B116-D4F36F48119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53874" y="320740"/>
            <a:ext cx="1702350" cy="347663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7049128-2980-4A01-B3DE-46D2B2F35B4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1111" y="6116939"/>
            <a:ext cx="771525" cy="20955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FFFF8425-88B5-4C95-931D-80B00395F06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6234" y="293456"/>
            <a:ext cx="1501278" cy="15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5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B9EA530-0B13-4808-B7E3-BF9DEC1647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0768" y="6367621"/>
            <a:ext cx="771525" cy="20955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C560329E-FFB7-4744-9334-EA7213CECA3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1246" y="529328"/>
            <a:ext cx="529782" cy="529782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29DE1853-0512-42B5-AF42-CB9B1D19999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653" y="228078"/>
            <a:ext cx="919657" cy="796772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B3FC8A9-C221-4BC4-B46D-938A750904C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280049" y="635970"/>
            <a:ext cx="1139433" cy="98718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CB19587F-D590-449A-B683-B30EC37CA0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1642" y="1376303"/>
            <a:ext cx="403920" cy="796774"/>
          </a:xfrm>
          <a:prstGeom prst="rect">
            <a:avLst/>
          </a:prstGeom>
        </p:spPr>
      </p:pic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7BC6FA9-A3A6-46AD-9A35-E59B43A2AC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31075" y="1129560"/>
            <a:ext cx="3358847" cy="4802209"/>
          </a:xfrm>
          <a:prstGeom prst="roundRect">
            <a:avLst>
              <a:gd name="adj" fmla="val 726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5544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032429A-C77F-4A5B-BD61-638EC8C98F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316" y="276825"/>
            <a:ext cx="1078522" cy="1078522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598AD6D-FBBA-4824-BB61-61999CC80F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940" y="816086"/>
            <a:ext cx="658690" cy="1299334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6485AD52-D56A-44F7-B47C-9A76A755BE8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56587" y="6299200"/>
            <a:ext cx="1205908" cy="246277"/>
          </a:xfrm>
          <a:prstGeom prst="rect">
            <a:avLst/>
          </a:prstGeom>
        </p:spPr>
      </p:pic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535722C3-40A7-46C9-B470-185DCFFE142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41997" y="2389363"/>
            <a:ext cx="2107704" cy="207927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49B8C782-9262-4C41-9111-E9E36ABEA2A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2148" y="2389363"/>
            <a:ext cx="2107704" cy="207927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A45AC38D-44D6-4AD0-9903-BB417A239B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42300" y="2389363"/>
            <a:ext cx="2107704" cy="207927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153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027446D-0AC5-496A-8C5B-22AF1FC1F31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92" y="999109"/>
            <a:ext cx="409686" cy="409686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BAEF40A3-06B9-4922-ADE0-5D3DB793D36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1778" y="667212"/>
            <a:ext cx="1177123" cy="24039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EBF98699-42AA-411D-8593-370AA9D281D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6448" y="225450"/>
            <a:ext cx="180975" cy="18097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C30815FC-2076-4621-B654-41322DD35D7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20" y="526624"/>
            <a:ext cx="761972" cy="76197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2229D0B-5876-4112-964E-14C7D3044F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42547" b="31646"/>
          <a:stretch/>
        </p:blipFill>
        <p:spPr>
          <a:xfrm rot="5400000">
            <a:off x="11181930" y="151574"/>
            <a:ext cx="378438" cy="8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80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E7CD93B0-514C-4091-BCF2-D9C22BDEFC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316" y="276825"/>
            <a:ext cx="1078522" cy="1078522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E28484E3-B510-47F5-A288-43D67A3E6F1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940" y="816086"/>
            <a:ext cx="658690" cy="1299334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4AEC50E3-D887-49FB-A384-D4001EAA0BF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722" y="6299200"/>
            <a:ext cx="1205908" cy="2462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8B5441-79B2-45E6-A9D0-0AB5A3AD09D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87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687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F938F7-DF15-47FD-BB3D-C0970316FACA}"/>
              </a:ext>
            </a:extLst>
          </p:cNvPr>
          <p:cNvSpPr txBox="1"/>
          <p:nvPr/>
        </p:nvSpPr>
        <p:spPr>
          <a:xfrm>
            <a:off x="569686" y="2055509"/>
            <a:ext cx="5780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+mj-lt"/>
                <a:cs typeface="Arial" panose="020B0604020202020204" pitchFamily="34" charset="0"/>
              </a:rPr>
              <a:t>PRESENTATION</a:t>
            </a:r>
          </a:p>
          <a:p>
            <a:r>
              <a:rPr lang="en-US" altLang="ko-KR" sz="4800" b="1" dirty="0">
                <a:latin typeface="+mj-lt"/>
                <a:cs typeface="Arial" panose="020B0604020202020204" pitchFamily="34" charset="0"/>
              </a:rPr>
              <a:t>COVER TITLE</a:t>
            </a:r>
            <a:endParaRPr lang="ko-KR" altLang="en-US" sz="4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AE357-48AC-430D-A6F9-51A69539FB9F}"/>
              </a:ext>
            </a:extLst>
          </p:cNvPr>
          <p:cNvSpPr txBox="1"/>
          <p:nvPr/>
        </p:nvSpPr>
        <p:spPr>
          <a:xfrm>
            <a:off x="627742" y="3637817"/>
            <a:ext cx="57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Insert</a:t>
            </a:r>
            <a:r>
              <a:rPr lang="ko-KR" altLang="en-US" b="1" dirty="0">
                <a:cs typeface="Arial" panose="020B0604020202020204" pitchFamily="34" charset="0"/>
              </a:rPr>
              <a:t> </a:t>
            </a:r>
            <a:r>
              <a:rPr lang="en-US" altLang="ko-KR" b="1" dirty="0">
                <a:cs typeface="Arial" panose="020B0604020202020204" pitchFamily="34" charset="0"/>
              </a:rPr>
              <a:t>the</a:t>
            </a:r>
            <a:r>
              <a:rPr lang="ko-KR" altLang="en-US" b="1" dirty="0">
                <a:cs typeface="Arial" panose="020B0604020202020204" pitchFamily="34" charset="0"/>
              </a:rPr>
              <a:t> </a:t>
            </a:r>
            <a:r>
              <a:rPr lang="en-US" altLang="ko-KR" b="1" dirty="0">
                <a:cs typeface="Arial" panose="020B0604020202020204" pitchFamily="34" charset="0"/>
              </a:rPr>
              <a:t>sub</a:t>
            </a:r>
            <a:r>
              <a:rPr lang="ko-KR" altLang="en-US" b="1" dirty="0">
                <a:cs typeface="Arial" panose="020B0604020202020204" pitchFamily="34" charset="0"/>
              </a:rPr>
              <a:t> </a:t>
            </a:r>
            <a:r>
              <a:rPr lang="en-US" altLang="ko-KR" b="1" dirty="0">
                <a:cs typeface="Arial" panose="020B0604020202020204" pitchFamily="34" charset="0"/>
              </a:rPr>
              <a:t>title</a:t>
            </a:r>
            <a:r>
              <a:rPr lang="ko-KR" altLang="en-US" b="1" dirty="0">
                <a:cs typeface="Arial" panose="020B0604020202020204" pitchFamily="34" charset="0"/>
              </a:rPr>
              <a:t> </a:t>
            </a:r>
            <a:r>
              <a:rPr lang="en-US" altLang="ko-KR" b="1" dirty="0">
                <a:cs typeface="Arial" panose="020B0604020202020204" pitchFamily="34" charset="0"/>
              </a:rPr>
              <a:t>of</a:t>
            </a:r>
            <a:r>
              <a:rPr lang="ko-KR" altLang="en-US" b="1" dirty="0">
                <a:cs typeface="Arial" panose="020B0604020202020204" pitchFamily="34" charset="0"/>
              </a:rPr>
              <a:t> </a:t>
            </a:r>
            <a:r>
              <a:rPr lang="en-US" altLang="ko-KR" b="1" dirty="0">
                <a:cs typeface="Arial" panose="020B0604020202020204" pitchFamily="34" charset="0"/>
              </a:rPr>
              <a:t>your</a:t>
            </a:r>
            <a:r>
              <a:rPr lang="ko-KR" altLang="en-US" b="1" dirty="0">
                <a:cs typeface="Arial" panose="020B0604020202020204" pitchFamily="34" charset="0"/>
              </a:rPr>
              <a:t> </a:t>
            </a:r>
            <a:r>
              <a:rPr lang="en-US" altLang="ko-KR" b="1" dirty="0">
                <a:cs typeface="Arial" panose="020B0604020202020204" pitchFamily="34" charset="0"/>
              </a:rPr>
              <a:t>presentation</a:t>
            </a:r>
            <a:endParaRPr lang="ko-KR" altLang="en-US" b="1" dirty="0">
              <a:cs typeface="Arial" panose="020B06040202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00FA45-F0C2-4EA4-B216-F67376000451}"/>
              </a:ext>
            </a:extLst>
          </p:cNvPr>
          <p:cNvSpPr/>
          <p:nvPr/>
        </p:nvSpPr>
        <p:spPr>
          <a:xfrm>
            <a:off x="716642" y="4237761"/>
            <a:ext cx="2160766" cy="369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20xx. 00. 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D3144-FC68-436A-AF66-9A9E12468D54}"/>
              </a:ext>
            </a:extLst>
          </p:cNvPr>
          <p:cNvSpPr txBox="1"/>
          <p:nvPr/>
        </p:nvSpPr>
        <p:spPr>
          <a:xfrm>
            <a:off x="9870868" y="461058"/>
            <a:ext cx="192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COMPANY NAME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FE9A5E-A05A-4BFF-89A4-D30DB8BF4056}"/>
              </a:ext>
            </a:extLst>
          </p:cNvPr>
          <p:cNvSpPr/>
          <p:nvPr/>
        </p:nvSpPr>
        <p:spPr>
          <a:xfrm>
            <a:off x="9446623" y="409407"/>
            <a:ext cx="411079" cy="411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F8D242-9964-4085-B96E-ECDFF15C4521}"/>
              </a:ext>
            </a:extLst>
          </p:cNvPr>
          <p:cNvSpPr/>
          <p:nvPr/>
        </p:nvSpPr>
        <p:spPr>
          <a:xfrm>
            <a:off x="995940" y="2247901"/>
            <a:ext cx="3077085" cy="3962400"/>
          </a:xfrm>
          <a:prstGeom prst="roundRect">
            <a:avLst>
              <a:gd name="adj" fmla="val 7587"/>
            </a:avLst>
          </a:prstGeom>
          <a:solidFill>
            <a:srgbClr val="FEEF2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627E6B-01AC-43DD-B4C7-2EA0275F4B6C}"/>
              </a:ext>
            </a:extLst>
          </p:cNvPr>
          <p:cNvSpPr txBox="1"/>
          <p:nvPr/>
        </p:nvSpPr>
        <p:spPr>
          <a:xfrm>
            <a:off x="2749265" y="1304651"/>
            <a:ext cx="66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3B08A0-1E95-4C07-AA2E-0C027B35A20B}"/>
              </a:ext>
            </a:extLst>
          </p:cNvPr>
          <p:cNvSpPr txBox="1"/>
          <p:nvPr/>
        </p:nvSpPr>
        <p:spPr>
          <a:xfrm>
            <a:off x="1625599" y="76121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Our Profile Slide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B4EBF56-94BD-4DB2-B205-A7F2CD554A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57457" y="2247901"/>
            <a:ext cx="3077085" cy="3962400"/>
          </a:xfrm>
        </p:spPr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57B260F-8D6E-47B6-9BCC-9D8C7B7895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18975" y="2247901"/>
            <a:ext cx="3077085" cy="3962400"/>
          </a:xfrm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667E9-8297-42D4-BAB7-6DB4FC794FFE}"/>
              </a:ext>
            </a:extLst>
          </p:cNvPr>
          <p:cNvSpPr txBox="1"/>
          <p:nvPr/>
        </p:nvSpPr>
        <p:spPr>
          <a:xfrm>
            <a:off x="1304978" y="4689893"/>
            <a:ext cx="245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r>
              <a:rPr lang="en-US" altLang="ko-KR" sz="1600" dirty="0">
                <a:solidFill>
                  <a:schemeClr val="tx1"/>
                </a:solidFill>
              </a:rPr>
              <a:t>, sed do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3DC3FC-7955-4104-A56E-F05F14E43E94}"/>
              </a:ext>
            </a:extLst>
          </p:cNvPr>
          <p:cNvSpPr/>
          <p:nvPr/>
        </p:nvSpPr>
        <p:spPr>
          <a:xfrm>
            <a:off x="1182764" y="4131069"/>
            <a:ext cx="270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Lorem ipsum dolor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6A1098-C617-4613-8EF0-C94165941235}"/>
              </a:ext>
            </a:extLst>
          </p:cNvPr>
          <p:cNvGrpSpPr/>
          <p:nvPr/>
        </p:nvGrpSpPr>
        <p:grpSpPr>
          <a:xfrm>
            <a:off x="2222718" y="3006739"/>
            <a:ext cx="623527" cy="597879"/>
            <a:chOff x="2771338" y="5552146"/>
            <a:chExt cx="387211" cy="371284"/>
          </a:xfrm>
          <a:solidFill>
            <a:schemeClr val="tx1"/>
          </a:solidFill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8CF493C-3598-401D-82B4-1349FFA3B7DC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F66AF5B-54D6-4D6B-A6DB-4BF7451E3E00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D435331-CCB6-481C-8EAD-275ACA02AF18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0525F2B-1947-4372-A792-E802A622566B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AA966ED-7D22-4F7F-8204-FA23CC3AB7CD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DDD08AA-7629-4B83-80F0-94EFD166A28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5260195-7DA0-4FFF-8844-D8E3E352978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6931DCD-C9B8-46F6-AAFF-6E442E2DE5C9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E207E6D-24E3-4164-A589-C42F6FAD1E58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40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F8D242-9964-4085-B96E-ECDFF15C4521}"/>
              </a:ext>
            </a:extLst>
          </p:cNvPr>
          <p:cNvSpPr/>
          <p:nvPr/>
        </p:nvSpPr>
        <p:spPr>
          <a:xfrm>
            <a:off x="995940" y="2247901"/>
            <a:ext cx="3077085" cy="3962400"/>
          </a:xfrm>
          <a:prstGeom prst="roundRect">
            <a:avLst>
              <a:gd name="adj" fmla="val 7587"/>
            </a:avLst>
          </a:prstGeom>
          <a:noFill/>
          <a:ln w="38100" cap="flat">
            <a:solidFill>
              <a:srgbClr val="FF3B2B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627E6B-01AC-43DD-B4C7-2EA0275F4B6C}"/>
              </a:ext>
            </a:extLst>
          </p:cNvPr>
          <p:cNvSpPr txBox="1"/>
          <p:nvPr/>
        </p:nvSpPr>
        <p:spPr>
          <a:xfrm>
            <a:off x="2749265" y="1304651"/>
            <a:ext cx="66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3B08A0-1E95-4C07-AA2E-0C027B35A20B}"/>
              </a:ext>
            </a:extLst>
          </p:cNvPr>
          <p:cNvSpPr txBox="1"/>
          <p:nvPr/>
        </p:nvSpPr>
        <p:spPr>
          <a:xfrm>
            <a:off x="1625599" y="76121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Our Business Slide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667E9-8297-42D4-BAB7-6DB4FC794FFE}"/>
              </a:ext>
            </a:extLst>
          </p:cNvPr>
          <p:cNvSpPr txBox="1"/>
          <p:nvPr/>
        </p:nvSpPr>
        <p:spPr>
          <a:xfrm>
            <a:off x="1304978" y="4689893"/>
            <a:ext cx="245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r>
              <a:rPr lang="en-US" altLang="ko-KR" sz="1600" dirty="0">
                <a:solidFill>
                  <a:schemeClr val="tx1"/>
                </a:solidFill>
              </a:rPr>
              <a:t>, sed do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3DC3FC-7955-4104-A56E-F05F14E43E94}"/>
              </a:ext>
            </a:extLst>
          </p:cNvPr>
          <p:cNvSpPr/>
          <p:nvPr/>
        </p:nvSpPr>
        <p:spPr>
          <a:xfrm>
            <a:off x="1182764" y="4131069"/>
            <a:ext cx="270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Lorem ipsum dolor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836BD37-ED16-4D1A-88FF-ACDAECBB13AD}"/>
              </a:ext>
            </a:extLst>
          </p:cNvPr>
          <p:cNvSpPr/>
          <p:nvPr/>
        </p:nvSpPr>
        <p:spPr>
          <a:xfrm>
            <a:off x="4557457" y="2247901"/>
            <a:ext cx="3077085" cy="3962400"/>
          </a:xfrm>
          <a:prstGeom prst="roundRect">
            <a:avLst>
              <a:gd name="adj" fmla="val 7587"/>
            </a:avLst>
          </a:prstGeom>
          <a:noFill/>
          <a:ln w="38100" cap="flat">
            <a:solidFill>
              <a:srgbClr val="FF3B2B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9ABEF12-B787-40DA-A011-16315EF52EAD}"/>
              </a:ext>
            </a:extLst>
          </p:cNvPr>
          <p:cNvSpPr/>
          <p:nvPr/>
        </p:nvSpPr>
        <p:spPr>
          <a:xfrm>
            <a:off x="8118975" y="2247901"/>
            <a:ext cx="3077085" cy="3962400"/>
          </a:xfrm>
          <a:prstGeom prst="roundRect">
            <a:avLst>
              <a:gd name="adj" fmla="val 7587"/>
            </a:avLst>
          </a:prstGeom>
          <a:noFill/>
          <a:ln w="38100" cap="flat">
            <a:solidFill>
              <a:srgbClr val="FF3B2B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2A5C5-9EB9-49F4-829D-409896D84BB8}"/>
              </a:ext>
            </a:extLst>
          </p:cNvPr>
          <p:cNvSpPr txBox="1"/>
          <p:nvPr/>
        </p:nvSpPr>
        <p:spPr>
          <a:xfrm>
            <a:off x="4866496" y="4689893"/>
            <a:ext cx="245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r>
              <a:rPr lang="en-US" altLang="ko-KR" sz="1600" dirty="0">
                <a:solidFill>
                  <a:schemeClr val="tx1"/>
                </a:solidFill>
              </a:rPr>
              <a:t>, sed do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38A689-A8FC-45D7-9DF9-FC80ADA83625}"/>
              </a:ext>
            </a:extLst>
          </p:cNvPr>
          <p:cNvSpPr/>
          <p:nvPr/>
        </p:nvSpPr>
        <p:spPr>
          <a:xfrm>
            <a:off x="4744282" y="4131069"/>
            <a:ext cx="270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Lorem ipsum dolor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0E56DD-AABD-4F15-9C88-7CAE646AEB36}"/>
              </a:ext>
            </a:extLst>
          </p:cNvPr>
          <p:cNvSpPr txBox="1"/>
          <p:nvPr/>
        </p:nvSpPr>
        <p:spPr>
          <a:xfrm>
            <a:off x="8428014" y="4689893"/>
            <a:ext cx="245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r>
              <a:rPr lang="en-US" altLang="ko-KR" sz="1600" dirty="0">
                <a:solidFill>
                  <a:schemeClr val="tx1"/>
                </a:solidFill>
              </a:rPr>
              <a:t>, sed do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B85C9D-F2FD-4018-8547-9E372BB9E55D}"/>
              </a:ext>
            </a:extLst>
          </p:cNvPr>
          <p:cNvSpPr/>
          <p:nvPr/>
        </p:nvSpPr>
        <p:spPr>
          <a:xfrm>
            <a:off x="8305800" y="4131069"/>
            <a:ext cx="270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Lorem ipsum dolor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6ED5321-7E24-4744-B6F7-90751A791B0E}"/>
              </a:ext>
            </a:extLst>
          </p:cNvPr>
          <p:cNvGrpSpPr/>
          <p:nvPr/>
        </p:nvGrpSpPr>
        <p:grpSpPr>
          <a:xfrm>
            <a:off x="2222720" y="3026683"/>
            <a:ext cx="630857" cy="628863"/>
            <a:chOff x="4152034" y="5552122"/>
            <a:chExt cx="391763" cy="390525"/>
          </a:xfrm>
          <a:solidFill>
            <a:srgbClr val="FF3B2B"/>
          </a:solidFill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CBEC59B-9309-47A0-B2DB-FB86F06C6385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C74A317-4248-47A3-8FEF-8291F2174308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8799ABB-05B6-433E-9242-30170A3456C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4357C45-BE13-4033-8C58-67E1A4A996E2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BA2D2B5-E340-492A-A1D4-7096ABD29DD3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D89DFCF-6E38-4719-B7B3-C638AF0C041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0CBB773-42C2-4A03-B1A6-C00B71377C75}"/>
              </a:ext>
            </a:extLst>
          </p:cNvPr>
          <p:cNvGrpSpPr/>
          <p:nvPr/>
        </p:nvGrpSpPr>
        <p:grpSpPr>
          <a:xfrm>
            <a:off x="9345753" y="3070239"/>
            <a:ext cx="623527" cy="597879"/>
            <a:chOff x="2771338" y="5552146"/>
            <a:chExt cx="387211" cy="371284"/>
          </a:xfrm>
          <a:solidFill>
            <a:srgbClr val="FF3B2B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2A3ACE82-C2E2-450E-BE91-39AE9B8A1D69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17BA887-7BC5-412C-B465-912B06BC7EA6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BEE6FE7A-FB9D-41CF-B8C5-5319E61E74E1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E4FFC2A4-95CB-4F14-9345-FCDC9693386F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E02D80C-9879-411E-B145-5CD1CDD2C1B4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A08C380-AC07-4324-9F96-82FFD4A70F6C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86BBE44-9856-4A30-B943-8A3DF4C96F7B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44D3879-CCEC-4A71-B571-7E08C62A86DD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129EA86-4762-46E0-9FC0-4109162EB40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4DE95B0-C5B9-4F94-A3A6-3E3E0AE4E191}"/>
              </a:ext>
            </a:extLst>
          </p:cNvPr>
          <p:cNvGrpSpPr/>
          <p:nvPr/>
        </p:nvGrpSpPr>
        <p:grpSpPr>
          <a:xfrm>
            <a:off x="5781568" y="2996974"/>
            <a:ext cx="628863" cy="613525"/>
            <a:chOff x="4116315" y="3561492"/>
            <a:chExt cx="390525" cy="381000"/>
          </a:xfrm>
          <a:solidFill>
            <a:srgbClr val="FF3B2B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049D666-03F6-46D4-BFC7-B022752B17C4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0A5E250-602D-4AE7-8CEC-D418C0B62669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92F6BBB-7C33-4EE6-B27B-2422B628E052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82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61751A-88A1-4E31-9BEE-C73D99287004}"/>
              </a:ext>
            </a:extLst>
          </p:cNvPr>
          <p:cNvSpPr/>
          <p:nvPr/>
        </p:nvSpPr>
        <p:spPr>
          <a:xfrm>
            <a:off x="4956628" y="2104572"/>
            <a:ext cx="2278743" cy="4078514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rgbClr val="FF3B2B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3200" b="1"/>
              <a:t>SWOT</a:t>
            </a:r>
            <a:endParaRPr lang="en-US" altLang="ko-KR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57147F2-7519-4CD6-A134-4BA2A17696FC}"/>
              </a:ext>
            </a:extLst>
          </p:cNvPr>
          <p:cNvSpPr/>
          <p:nvPr/>
        </p:nvSpPr>
        <p:spPr>
          <a:xfrm>
            <a:off x="6765432" y="2489123"/>
            <a:ext cx="939877" cy="939877"/>
          </a:xfrm>
          <a:prstGeom prst="ellipse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1FAC620-7E84-49D7-9793-5E3FD0721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955" y="2805646"/>
            <a:ext cx="306830" cy="306830"/>
          </a:xfrm>
          <a:prstGeom prst="rect">
            <a:avLst/>
          </a:prstGeom>
          <a:effectLst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E5F9D6-C133-44DF-B871-6AA71B699D25}"/>
              </a:ext>
            </a:extLst>
          </p:cNvPr>
          <p:cNvSpPr/>
          <p:nvPr/>
        </p:nvSpPr>
        <p:spPr>
          <a:xfrm>
            <a:off x="7716269" y="2451229"/>
            <a:ext cx="1479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/>
              <a:t>W</a:t>
            </a:r>
          </a:p>
          <a:p>
            <a:pPr algn="ctr"/>
            <a:r>
              <a:rPr lang="en-US" altLang="ko-KR" sz="1200" b="1" dirty="0"/>
              <a:t>WEAKNESS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3F7274-D6BD-4A19-9D4B-5E80D6BCA5C9}"/>
              </a:ext>
            </a:extLst>
          </p:cNvPr>
          <p:cNvSpPr/>
          <p:nvPr/>
        </p:nvSpPr>
        <p:spPr>
          <a:xfrm>
            <a:off x="9195505" y="2573363"/>
            <a:ext cx="2996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Ut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D2CE2D8-3709-43EF-8F3F-DBFE5E8DE952}"/>
              </a:ext>
            </a:extLst>
          </p:cNvPr>
          <p:cNvSpPr/>
          <p:nvPr/>
        </p:nvSpPr>
        <p:spPr>
          <a:xfrm>
            <a:off x="6765432" y="4656045"/>
            <a:ext cx="939877" cy="939877"/>
          </a:xfrm>
          <a:prstGeom prst="ellipse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AC7056-12B1-4379-BADF-FD7A81B8B229}"/>
              </a:ext>
            </a:extLst>
          </p:cNvPr>
          <p:cNvSpPr/>
          <p:nvPr/>
        </p:nvSpPr>
        <p:spPr>
          <a:xfrm>
            <a:off x="7716269" y="4618151"/>
            <a:ext cx="1479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/>
              <a:t>T</a:t>
            </a:r>
          </a:p>
          <a:p>
            <a:pPr algn="ctr"/>
            <a:r>
              <a:rPr lang="en-US" altLang="ko-KR" sz="1200" b="1" dirty="0"/>
              <a:t>THREATS</a:t>
            </a:r>
            <a:endParaRPr lang="ko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BC06B4-150A-45D8-BEFA-99D605ECB440}"/>
              </a:ext>
            </a:extLst>
          </p:cNvPr>
          <p:cNvSpPr/>
          <p:nvPr/>
        </p:nvSpPr>
        <p:spPr>
          <a:xfrm>
            <a:off x="9195505" y="4740285"/>
            <a:ext cx="2996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Ut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A8F7FC-C232-4120-8C3C-035C17A3AE9F}"/>
              </a:ext>
            </a:extLst>
          </p:cNvPr>
          <p:cNvSpPr/>
          <p:nvPr/>
        </p:nvSpPr>
        <p:spPr>
          <a:xfrm>
            <a:off x="4502218" y="2489123"/>
            <a:ext cx="939877" cy="939877"/>
          </a:xfrm>
          <a:prstGeom prst="ellipse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9991DD-D781-4C38-9FA0-24C945008768}"/>
              </a:ext>
            </a:extLst>
          </p:cNvPr>
          <p:cNvSpPr/>
          <p:nvPr/>
        </p:nvSpPr>
        <p:spPr>
          <a:xfrm>
            <a:off x="4502218" y="4656045"/>
            <a:ext cx="939877" cy="939877"/>
          </a:xfrm>
          <a:prstGeom prst="ellipse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0E7642-9D53-4620-8FA9-9223AAD6ED04}"/>
              </a:ext>
            </a:extLst>
          </p:cNvPr>
          <p:cNvSpPr/>
          <p:nvPr/>
        </p:nvSpPr>
        <p:spPr>
          <a:xfrm>
            <a:off x="3017502" y="2451229"/>
            <a:ext cx="1479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/>
              <a:t>S</a:t>
            </a:r>
          </a:p>
          <a:p>
            <a:pPr algn="ctr"/>
            <a:r>
              <a:rPr lang="en-US" altLang="ko-KR" sz="1200" b="1" dirty="0"/>
              <a:t>STRENGTHS</a:t>
            </a:r>
            <a:endParaRPr lang="ko-KR" altLang="en-US" sz="12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55D9E-1B22-4D3B-B1AF-CEC97C31A3A3}"/>
              </a:ext>
            </a:extLst>
          </p:cNvPr>
          <p:cNvSpPr/>
          <p:nvPr/>
        </p:nvSpPr>
        <p:spPr>
          <a:xfrm>
            <a:off x="3017502" y="4618151"/>
            <a:ext cx="1479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/>
              <a:t>O</a:t>
            </a:r>
          </a:p>
          <a:p>
            <a:pPr algn="ctr"/>
            <a:r>
              <a:rPr lang="en-US" altLang="ko-KR" sz="1200" b="1" dirty="0"/>
              <a:t>OPPORTUNITIES</a:t>
            </a:r>
            <a:endParaRPr lang="ko-KR" altLang="en-US" sz="1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B7ED0F-D389-44D0-A38D-D6263021DFD3}"/>
              </a:ext>
            </a:extLst>
          </p:cNvPr>
          <p:cNvSpPr/>
          <p:nvPr/>
        </p:nvSpPr>
        <p:spPr>
          <a:xfrm>
            <a:off x="167996" y="2573363"/>
            <a:ext cx="2996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Ut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2585A-5C48-4FC3-B90A-D6D2B6310F1B}"/>
              </a:ext>
            </a:extLst>
          </p:cNvPr>
          <p:cNvSpPr/>
          <p:nvPr/>
        </p:nvSpPr>
        <p:spPr>
          <a:xfrm>
            <a:off x="167996" y="4740285"/>
            <a:ext cx="2996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Ut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A82E13AF-14A9-4C8C-B089-ADEF46AB5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682" y="2832493"/>
            <a:ext cx="421891" cy="253133"/>
          </a:xfrm>
          <a:prstGeom prst="rect">
            <a:avLst/>
          </a:prstGeom>
          <a:effectLst/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E72E8491-616B-4A32-8059-0C039EBBD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0385" y="4950384"/>
            <a:ext cx="361526" cy="351196"/>
          </a:xfrm>
          <a:prstGeom prst="rect">
            <a:avLst/>
          </a:prstGeom>
          <a:effectLst/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05E2FC42-450B-4E5D-B36E-E96629920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8402" y="4935870"/>
            <a:ext cx="306830" cy="291488"/>
          </a:xfrm>
          <a:prstGeom prst="rect">
            <a:avLst/>
          </a:prstGeom>
          <a:effec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A54526-A862-43F1-80B2-01E33B410700}"/>
              </a:ext>
            </a:extLst>
          </p:cNvPr>
          <p:cNvSpPr txBox="1"/>
          <p:nvPr/>
        </p:nvSpPr>
        <p:spPr>
          <a:xfrm>
            <a:off x="2749265" y="1304651"/>
            <a:ext cx="66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878CE5-7FF8-44CC-8F73-5A2BF4577D56}"/>
              </a:ext>
            </a:extLst>
          </p:cNvPr>
          <p:cNvSpPr txBox="1"/>
          <p:nvPr/>
        </p:nvSpPr>
        <p:spPr>
          <a:xfrm>
            <a:off x="1625599" y="76121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SWOT Analysis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DD216F81-21D2-4C94-8688-F06DF62C26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1DD43BA8-5333-48C9-B313-65A4D2560D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5C988823-73CB-4674-92A3-751AEDAECB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F9E4EB0-8E29-4C3B-B2F5-719D6611D9D0}"/>
              </a:ext>
            </a:extLst>
          </p:cNvPr>
          <p:cNvGrpSpPr/>
          <p:nvPr/>
        </p:nvGrpSpPr>
        <p:grpSpPr>
          <a:xfrm>
            <a:off x="9880676" y="3983077"/>
            <a:ext cx="576364" cy="585912"/>
            <a:chOff x="3451851" y="5552217"/>
            <a:chExt cx="385286" cy="391669"/>
          </a:xfrm>
          <a:solidFill>
            <a:schemeClr val="tx1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253EAFE-1CE6-44C8-96F3-4EE0EBE3A145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2F60F11-AEC0-4C92-8CD3-AD3FA680526A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86D279D-34D6-41F2-B845-BDC45017AB72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28B2981-15DF-466A-A0E9-10EE8142C7F3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C4B7352A-E667-43D3-89A2-1E350073DBAB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5A0AD0F-13CE-403E-BED8-8A541467124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43C2E6BD-22D7-425B-A0D9-D354B9EB2444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0F2BF91D-30FE-4E23-9073-AE11862EFCFC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7BAC9F91-D055-4AE4-B1BD-00E718BABF9A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328B51EE-0205-44D3-BB21-C97B23D060E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3DDDB13-5236-40DC-8E30-6F822AF0B8AF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4860898-D241-4411-9BE1-CE13E50575E8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799771F-D713-44A1-A94D-7195E6E6923E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FBC67A2-C5FC-4D56-9D37-B001B5E69E30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0682D24-7C57-44E8-8AD2-423BF0D673A7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72C8522-ED0A-4604-A59F-380FED9337B7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2EF0F34E-EF46-46C5-9B36-C59DDF0E38AE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5FB5F42-91CD-4B98-AA79-BC261C76A237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D971E58-9204-4F28-91BF-7BE36D1F8CB0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645C5B2-6D5C-4EFB-B681-D34C35D10A78}"/>
              </a:ext>
            </a:extLst>
          </p:cNvPr>
          <p:cNvGrpSpPr/>
          <p:nvPr/>
        </p:nvGrpSpPr>
        <p:grpSpPr>
          <a:xfrm>
            <a:off x="5803899" y="505651"/>
            <a:ext cx="584202" cy="584200"/>
            <a:chOff x="6834179" y="3561588"/>
            <a:chExt cx="390525" cy="390525"/>
          </a:xfrm>
          <a:solidFill>
            <a:schemeClr val="tx1"/>
          </a:solidFill>
        </p:grpSpPr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1C7CC6F-A709-4FA0-99D5-1E7441BB2F09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92CCD61D-F712-4E51-A18E-C4A86BD23ED8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46679122-88C8-46E7-973B-9C6FEE916657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B3B6328-7193-4C30-A188-0A6A71805B6A}"/>
              </a:ext>
            </a:extLst>
          </p:cNvPr>
          <p:cNvGrpSpPr/>
          <p:nvPr/>
        </p:nvGrpSpPr>
        <p:grpSpPr>
          <a:xfrm>
            <a:off x="1739900" y="4019383"/>
            <a:ext cx="584202" cy="579498"/>
            <a:chOff x="2125590" y="4903755"/>
            <a:chExt cx="390525" cy="387382"/>
          </a:xfrm>
          <a:solidFill>
            <a:schemeClr val="tx1"/>
          </a:solidFill>
        </p:grpSpPr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2DFD166A-3B39-4382-9AE3-86E44D70F6FF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FFBCB7DE-88F8-4AC8-8C27-8D8A7A8D2F17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CF2060C-30B0-4A8A-A22C-1A341197A575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7F938E20-32DF-4A0C-81BF-134949D7FE1B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8C525D5-B971-45BA-9D49-1143924BDFB5}"/>
              </a:ext>
            </a:extLst>
          </p:cNvPr>
          <p:cNvSpPr txBox="1"/>
          <p:nvPr/>
        </p:nvSpPr>
        <p:spPr>
          <a:xfrm>
            <a:off x="4692258" y="2052702"/>
            <a:ext cx="281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r>
              <a:rPr lang="en-US" altLang="ko-KR" sz="1600" dirty="0">
                <a:solidFill>
                  <a:schemeClr val="tx1"/>
                </a:solidFill>
              </a:rPr>
              <a:t>, sed do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4EC14D-48DD-4BD5-9A1B-6710AC9C4525}"/>
              </a:ext>
            </a:extLst>
          </p:cNvPr>
          <p:cNvSpPr/>
          <p:nvPr/>
        </p:nvSpPr>
        <p:spPr>
          <a:xfrm>
            <a:off x="4698500" y="1493878"/>
            <a:ext cx="280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Lorem ipsum dolor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8EB322-4D54-42E1-8D01-0873A6FE4532}"/>
              </a:ext>
            </a:extLst>
          </p:cNvPr>
          <p:cNvSpPr txBox="1"/>
          <p:nvPr/>
        </p:nvSpPr>
        <p:spPr>
          <a:xfrm>
            <a:off x="628258" y="5481702"/>
            <a:ext cx="281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r>
              <a:rPr lang="en-US" altLang="ko-KR" sz="1600" dirty="0">
                <a:solidFill>
                  <a:schemeClr val="tx1"/>
                </a:solidFill>
              </a:rPr>
              <a:t>, sed do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7CE910B-056D-4B13-A3FA-B98A414F8AE7}"/>
              </a:ext>
            </a:extLst>
          </p:cNvPr>
          <p:cNvSpPr/>
          <p:nvPr/>
        </p:nvSpPr>
        <p:spPr>
          <a:xfrm>
            <a:off x="634500" y="4922878"/>
            <a:ext cx="280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Lorem ipsum dolor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41D827-794E-42D0-AC6A-0525A37916F0}"/>
              </a:ext>
            </a:extLst>
          </p:cNvPr>
          <p:cNvSpPr txBox="1"/>
          <p:nvPr/>
        </p:nvSpPr>
        <p:spPr>
          <a:xfrm>
            <a:off x="8756259" y="5481702"/>
            <a:ext cx="281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r>
              <a:rPr lang="en-US" altLang="ko-KR" sz="1600" dirty="0">
                <a:solidFill>
                  <a:schemeClr val="tx1"/>
                </a:solidFill>
              </a:rPr>
              <a:t>, sed do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0CF5263-43B2-4E4B-92FE-879225AC4C2A}"/>
              </a:ext>
            </a:extLst>
          </p:cNvPr>
          <p:cNvSpPr/>
          <p:nvPr/>
        </p:nvSpPr>
        <p:spPr>
          <a:xfrm>
            <a:off x="8762501" y="4922878"/>
            <a:ext cx="280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66496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E371FB4-689B-4195-840E-0B41F13E9B54}"/>
              </a:ext>
            </a:extLst>
          </p:cNvPr>
          <p:cNvSpPr/>
          <p:nvPr/>
        </p:nvSpPr>
        <p:spPr>
          <a:xfrm>
            <a:off x="2672785" y="2176839"/>
            <a:ext cx="1185863" cy="1493309"/>
          </a:xfrm>
          <a:custGeom>
            <a:avLst/>
            <a:gdLst>
              <a:gd name="connsiteX0" fmla="*/ 151591 w 1185862"/>
              <a:gd name="connsiteY0" fmla="*/ 151591 h 1493308"/>
              <a:gd name="connsiteX1" fmla="*/ 421704 w 1185862"/>
              <a:gd name="connsiteY1" fmla="*/ 153787 h 1493308"/>
              <a:gd name="connsiteX2" fmla="*/ 1059874 w 1185862"/>
              <a:gd name="connsiteY2" fmla="*/ 1366002 h 1493308"/>
              <a:gd name="connsiteX3" fmla="*/ 789761 w 1185862"/>
              <a:gd name="connsiteY3" fmla="*/ 1363806 h 14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862" h="1493308">
                <a:moveTo>
                  <a:pt x="151591" y="151591"/>
                </a:moveTo>
                <a:lnTo>
                  <a:pt x="421704" y="153787"/>
                </a:lnTo>
                <a:lnTo>
                  <a:pt x="1059874" y="1366002"/>
                </a:lnTo>
                <a:lnTo>
                  <a:pt x="789761" y="1363806"/>
                </a:lnTo>
                <a:close/>
              </a:path>
            </a:pathLst>
          </a:custGeom>
          <a:solidFill>
            <a:srgbClr val="FFC111"/>
          </a:solidFill>
          <a:ln w="4383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A545F61B-02AF-4D7E-96DE-33A441AC8375}"/>
              </a:ext>
            </a:extLst>
          </p:cNvPr>
          <p:cNvSpPr/>
          <p:nvPr/>
        </p:nvSpPr>
        <p:spPr>
          <a:xfrm>
            <a:off x="2080759" y="3636393"/>
            <a:ext cx="1756834" cy="43921"/>
          </a:xfrm>
          <a:custGeom>
            <a:avLst/>
            <a:gdLst>
              <a:gd name="connsiteX0" fmla="*/ 32941 w 1756833"/>
              <a:gd name="connsiteY0" fmla="*/ 32941 h 43920"/>
              <a:gd name="connsiteX1" fmla="*/ 293831 w 1756833"/>
              <a:gd name="connsiteY1" fmla="*/ 32941 h 43920"/>
              <a:gd name="connsiteX2" fmla="*/ 1740144 w 1756833"/>
              <a:gd name="connsiteY2" fmla="*/ 32941 h 43920"/>
              <a:gd name="connsiteX3" fmla="*/ 1478815 w 1756833"/>
              <a:gd name="connsiteY3" fmla="*/ 32941 h 4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833" h="43920">
                <a:moveTo>
                  <a:pt x="32941" y="32941"/>
                </a:moveTo>
                <a:lnTo>
                  <a:pt x="293831" y="32941"/>
                </a:lnTo>
                <a:lnTo>
                  <a:pt x="1740144" y="32941"/>
                </a:lnTo>
                <a:lnTo>
                  <a:pt x="1478815" y="32941"/>
                </a:lnTo>
                <a:close/>
              </a:path>
            </a:pathLst>
          </a:custGeom>
          <a:solidFill>
            <a:srgbClr val="1A5C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A0AA52A-29AA-4C45-B7D0-4D9A1889FA34}"/>
              </a:ext>
            </a:extLst>
          </p:cNvPr>
          <p:cNvSpPr/>
          <p:nvPr/>
        </p:nvSpPr>
        <p:spPr>
          <a:xfrm>
            <a:off x="3513934" y="3636393"/>
            <a:ext cx="702734" cy="790575"/>
          </a:xfrm>
          <a:custGeom>
            <a:avLst/>
            <a:gdLst>
              <a:gd name="connsiteX0" fmla="*/ 32941 w 702733"/>
              <a:gd name="connsiteY0" fmla="*/ 32941 h 790575"/>
              <a:gd name="connsiteX1" fmla="*/ 294270 w 702733"/>
              <a:gd name="connsiteY1" fmla="*/ 32941 h 790575"/>
              <a:gd name="connsiteX2" fmla="*/ 700977 w 702733"/>
              <a:gd name="connsiteY2" fmla="*/ 789697 h 790575"/>
              <a:gd name="connsiteX3" fmla="*/ 440087 w 702733"/>
              <a:gd name="connsiteY3" fmla="*/ 789697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733" h="790575">
                <a:moveTo>
                  <a:pt x="32941" y="32941"/>
                </a:moveTo>
                <a:lnTo>
                  <a:pt x="294270" y="32941"/>
                </a:lnTo>
                <a:lnTo>
                  <a:pt x="700977" y="789697"/>
                </a:lnTo>
                <a:lnTo>
                  <a:pt x="440087" y="789697"/>
                </a:lnTo>
                <a:close/>
              </a:path>
            </a:pathLst>
          </a:custGeom>
          <a:solidFill>
            <a:srgbClr val="FF9F1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736C3E4-A738-4110-BD70-53597403AA50}"/>
              </a:ext>
            </a:extLst>
          </p:cNvPr>
          <p:cNvSpPr/>
          <p:nvPr/>
        </p:nvSpPr>
        <p:spPr>
          <a:xfrm>
            <a:off x="1577426" y="4573224"/>
            <a:ext cx="2767013" cy="43921"/>
          </a:xfrm>
          <a:custGeom>
            <a:avLst/>
            <a:gdLst>
              <a:gd name="connsiteX0" fmla="*/ 32941 w 2767013"/>
              <a:gd name="connsiteY0" fmla="*/ 32941 h 43920"/>
              <a:gd name="connsiteX1" fmla="*/ 293830 w 2767013"/>
              <a:gd name="connsiteY1" fmla="*/ 32941 h 43920"/>
              <a:gd name="connsiteX2" fmla="*/ 2747249 w 2767013"/>
              <a:gd name="connsiteY2" fmla="*/ 32941 h 43920"/>
              <a:gd name="connsiteX3" fmla="*/ 2485920 w 2767013"/>
              <a:gd name="connsiteY3" fmla="*/ 32941 h 4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7013" h="43920">
                <a:moveTo>
                  <a:pt x="32941" y="32941"/>
                </a:moveTo>
                <a:lnTo>
                  <a:pt x="293830" y="32941"/>
                </a:lnTo>
                <a:lnTo>
                  <a:pt x="2747249" y="32941"/>
                </a:lnTo>
                <a:lnTo>
                  <a:pt x="2485920" y="32941"/>
                </a:lnTo>
                <a:close/>
              </a:path>
            </a:pathLst>
          </a:custGeom>
          <a:solidFill>
            <a:srgbClr val="5B67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0C11451-C6A6-482D-8791-A0311DE70F40}"/>
              </a:ext>
            </a:extLst>
          </p:cNvPr>
          <p:cNvSpPr/>
          <p:nvPr/>
        </p:nvSpPr>
        <p:spPr>
          <a:xfrm>
            <a:off x="4017706" y="4573224"/>
            <a:ext cx="702734" cy="790575"/>
          </a:xfrm>
          <a:custGeom>
            <a:avLst/>
            <a:gdLst>
              <a:gd name="connsiteX0" fmla="*/ 32941 w 702733"/>
              <a:gd name="connsiteY0" fmla="*/ 32941 h 790575"/>
              <a:gd name="connsiteX1" fmla="*/ 294270 w 702733"/>
              <a:gd name="connsiteY1" fmla="*/ 32941 h 790575"/>
              <a:gd name="connsiteX2" fmla="*/ 700977 w 702733"/>
              <a:gd name="connsiteY2" fmla="*/ 789697 h 790575"/>
              <a:gd name="connsiteX3" fmla="*/ 439647 w 702733"/>
              <a:gd name="connsiteY3" fmla="*/ 789697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733" h="790575">
                <a:moveTo>
                  <a:pt x="32941" y="32941"/>
                </a:moveTo>
                <a:lnTo>
                  <a:pt x="294270" y="32941"/>
                </a:lnTo>
                <a:lnTo>
                  <a:pt x="700977" y="789697"/>
                </a:lnTo>
                <a:lnTo>
                  <a:pt x="439647" y="789697"/>
                </a:lnTo>
                <a:close/>
              </a:path>
            </a:pathLst>
          </a:custGeom>
          <a:solidFill>
            <a:srgbClr val="FF7D1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937A94A-3F73-433F-AEB0-9965E0C19DFA}"/>
              </a:ext>
            </a:extLst>
          </p:cNvPr>
          <p:cNvSpPr/>
          <p:nvPr/>
        </p:nvSpPr>
        <p:spPr>
          <a:xfrm>
            <a:off x="1073654" y="5510495"/>
            <a:ext cx="3777193" cy="43921"/>
          </a:xfrm>
          <a:custGeom>
            <a:avLst/>
            <a:gdLst>
              <a:gd name="connsiteX0" fmla="*/ 32941 w 3777192"/>
              <a:gd name="connsiteY0" fmla="*/ 32941 h 43920"/>
              <a:gd name="connsiteX1" fmla="*/ 293830 w 3777192"/>
              <a:gd name="connsiteY1" fmla="*/ 32941 h 43920"/>
              <a:gd name="connsiteX2" fmla="*/ 3754354 w 3777192"/>
              <a:gd name="connsiteY2" fmla="*/ 32941 h 43920"/>
              <a:gd name="connsiteX3" fmla="*/ 3493025 w 3777192"/>
              <a:gd name="connsiteY3" fmla="*/ 32941 h 4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7192" h="43920">
                <a:moveTo>
                  <a:pt x="32941" y="32941"/>
                </a:moveTo>
                <a:lnTo>
                  <a:pt x="293830" y="32941"/>
                </a:lnTo>
                <a:lnTo>
                  <a:pt x="3754354" y="32941"/>
                </a:lnTo>
                <a:lnTo>
                  <a:pt x="3493025" y="32941"/>
                </a:lnTo>
                <a:close/>
              </a:path>
            </a:pathLst>
          </a:custGeom>
          <a:solidFill>
            <a:srgbClr val="754F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9E6E44B-4783-418B-B833-3D31F116D342}"/>
              </a:ext>
            </a:extLst>
          </p:cNvPr>
          <p:cNvSpPr/>
          <p:nvPr/>
        </p:nvSpPr>
        <p:spPr>
          <a:xfrm>
            <a:off x="4521039" y="5510495"/>
            <a:ext cx="702734" cy="790575"/>
          </a:xfrm>
          <a:custGeom>
            <a:avLst/>
            <a:gdLst>
              <a:gd name="connsiteX0" fmla="*/ 32941 w 702733"/>
              <a:gd name="connsiteY0" fmla="*/ 32941 h 790575"/>
              <a:gd name="connsiteX1" fmla="*/ 294270 w 702733"/>
              <a:gd name="connsiteY1" fmla="*/ 32941 h 790575"/>
              <a:gd name="connsiteX2" fmla="*/ 700977 w 702733"/>
              <a:gd name="connsiteY2" fmla="*/ 789258 h 790575"/>
              <a:gd name="connsiteX3" fmla="*/ 439648 w 702733"/>
              <a:gd name="connsiteY3" fmla="*/ 789258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733" h="790575">
                <a:moveTo>
                  <a:pt x="32941" y="32941"/>
                </a:moveTo>
                <a:lnTo>
                  <a:pt x="294270" y="32941"/>
                </a:lnTo>
                <a:lnTo>
                  <a:pt x="700977" y="789258"/>
                </a:lnTo>
                <a:lnTo>
                  <a:pt x="439648" y="789258"/>
                </a:lnTo>
                <a:close/>
              </a:path>
            </a:pathLst>
          </a:custGeom>
          <a:solidFill>
            <a:srgbClr val="EB31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4F3F6-FDA9-4F3B-A3D8-5DD9DD34A373}"/>
              </a:ext>
            </a:extLst>
          </p:cNvPr>
          <p:cNvSpPr txBox="1"/>
          <p:nvPr/>
        </p:nvSpPr>
        <p:spPr>
          <a:xfrm>
            <a:off x="2749265" y="1304651"/>
            <a:ext cx="66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5DF242-DB3C-4A06-A05B-5A54294020A3}"/>
              </a:ext>
            </a:extLst>
          </p:cNvPr>
          <p:cNvSpPr txBox="1"/>
          <p:nvPr/>
        </p:nvSpPr>
        <p:spPr>
          <a:xfrm>
            <a:off x="1625599" y="76121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Target Market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17B717B-29C7-4BA4-8CA8-83A83DB99391}"/>
              </a:ext>
            </a:extLst>
          </p:cNvPr>
          <p:cNvSpPr/>
          <p:nvPr/>
        </p:nvSpPr>
        <p:spPr>
          <a:xfrm>
            <a:off x="1674492" y="3636393"/>
            <a:ext cx="2283884" cy="790575"/>
          </a:xfrm>
          <a:custGeom>
            <a:avLst/>
            <a:gdLst>
              <a:gd name="connsiteX0" fmla="*/ 1885083 w 2283883"/>
              <a:gd name="connsiteY0" fmla="*/ 32941 h 790575"/>
              <a:gd name="connsiteX1" fmla="*/ 2292229 w 2283883"/>
              <a:gd name="connsiteY1" fmla="*/ 789697 h 790575"/>
              <a:gd name="connsiteX2" fmla="*/ 32941 w 2283883"/>
              <a:gd name="connsiteY2" fmla="*/ 789697 h 790575"/>
              <a:gd name="connsiteX3" fmla="*/ 439208 w 2283883"/>
              <a:gd name="connsiteY3" fmla="*/ 32941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3883" h="790575">
                <a:moveTo>
                  <a:pt x="1885083" y="32941"/>
                </a:moveTo>
                <a:lnTo>
                  <a:pt x="2292229" y="789697"/>
                </a:lnTo>
                <a:lnTo>
                  <a:pt x="32941" y="789697"/>
                </a:lnTo>
                <a:lnTo>
                  <a:pt x="439208" y="32941"/>
                </a:lnTo>
                <a:close/>
              </a:path>
            </a:pathLst>
          </a:custGeom>
          <a:solidFill>
            <a:srgbClr val="FFC11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Target 02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DDC648D-01A9-47AC-8790-AEF9E1A11AD9}"/>
              </a:ext>
            </a:extLst>
          </p:cNvPr>
          <p:cNvSpPr/>
          <p:nvPr/>
        </p:nvSpPr>
        <p:spPr>
          <a:xfrm>
            <a:off x="1170719" y="4573224"/>
            <a:ext cx="3294063" cy="790575"/>
          </a:xfrm>
          <a:custGeom>
            <a:avLst/>
            <a:gdLst>
              <a:gd name="connsiteX0" fmla="*/ 2892627 w 3294063"/>
              <a:gd name="connsiteY0" fmla="*/ 32941 h 790575"/>
              <a:gd name="connsiteX1" fmla="*/ 3299334 w 3294063"/>
              <a:gd name="connsiteY1" fmla="*/ 789697 h 790575"/>
              <a:gd name="connsiteX2" fmla="*/ 32941 w 3294063"/>
              <a:gd name="connsiteY2" fmla="*/ 789697 h 790575"/>
              <a:gd name="connsiteX3" fmla="*/ 439648 w 3294063"/>
              <a:gd name="connsiteY3" fmla="*/ 32941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4063" h="790575">
                <a:moveTo>
                  <a:pt x="2892627" y="32941"/>
                </a:moveTo>
                <a:lnTo>
                  <a:pt x="3299334" y="789697"/>
                </a:lnTo>
                <a:lnTo>
                  <a:pt x="32941" y="789697"/>
                </a:lnTo>
                <a:lnTo>
                  <a:pt x="439648" y="32941"/>
                </a:lnTo>
                <a:close/>
              </a:path>
            </a:pathLst>
          </a:custGeom>
          <a:solidFill>
            <a:srgbClr val="FF9F1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Target 03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A2E5524-2DE7-4B3D-AE3A-15140E91BD36}"/>
              </a:ext>
            </a:extLst>
          </p:cNvPr>
          <p:cNvSpPr/>
          <p:nvPr/>
        </p:nvSpPr>
        <p:spPr>
          <a:xfrm>
            <a:off x="666947" y="5510495"/>
            <a:ext cx="4304243" cy="790575"/>
          </a:xfrm>
          <a:custGeom>
            <a:avLst/>
            <a:gdLst>
              <a:gd name="connsiteX0" fmla="*/ 3899732 w 4304242"/>
              <a:gd name="connsiteY0" fmla="*/ 32941 h 790575"/>
              <a:gd name="connsiteX1" fmla="*/ 4306439 w 4304242"/>
              <a:gd name="connsiteY1" fmla="*/ 789258 h 790575"/>
              <a:gd name="connsiteX2" fmla="*/ 32941 w 4304242"/>
              <a:gd name="connsiteY2" fmla="*/ 789258 h 790575"/>
              <a:gd name="connsiteX3" fmla="*/ 439648 w 4304242"/>
              <a:gd name="connsiteY3" fmla="*/ 32941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242" h="790575">
                <a:moveTo>
                  <a:pt x="3899732" y="32941"/>
                </a:moveTo>
                <a:lnTo>
                  <a:pt x="4306439" y="789258"/>
                </a:lnTo>
                <a:lnTo>
                  <a:pt x="32941" y="789258"/>
                </a:lnTo>
                <a:lnTo>
                  <a:pt x="439648" y="32941"/>
                </a:lnTo>
                <a:close/>
              </a:path>
            </a:pathLst>
          </a:cu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Target 04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그래픽 115">
            <a:extLst>
              <a:ext uri="{FF2B5EF4-FFF2-40B4-BE49-F238E27FC236}">
                <a16:creationId xmlns:a16="http://schemas.microsoft.com/office/drawing/2014/main" id="{FABE2373-96CB-439A-89B7-229952E5E985}"/>
              </a:ext>
            </a:extLst>
          </p:cNvPr>
          <p:cNvSpPr/>
          <p:nvPr/>
        </p:nvSpPr>
        <p:spPr>
          <a:xfrm>
            <a:off x="2170100" y="2324260"/>
            <a:ext cx="1322138" cy="1215984"/>
          </a:xfrm>
          <a:prstGeom prst="triangle">
            <a:avLst/>
          </a:prstGeom>
          <a:solidFill>
            <a:srgbClr val="FEEF22"/>
          </a:solidFill>
          <a:ln w="2833" cap="flat">
            <a:noFill/>
            <a:prstDash val="solid"/>
            <a:miter/>
          </a:ln>
        </p:spPr>
        <p:txBody>
          <a:bodyPr tIns="0" rtlCol="0" anchor="ctr" anchorCtr="1"/>
          <a:lstStyle/>
          <a:p>
            <a:pPr algn="ctr"/>
            <a:r>
              <a:rPr lang="en-US" altLang="ko-KR" sz="1400" b="1" dirty="0">
                <a:latin typeface="+mj-lt"/>
              </a:rPr>
              <a:t>Tar</a:t>
            </a:r>
          </a:p>
          <a:p>
            <a:pPr algn="ctr"/>
            <a:r>
              <a:rPr lang="en-US" altLang="ko-KR" sz="1400" b="1" dirty="0">
                <a:latin typeface="+mj-lt"/>
              </a:rPr>
              <a:t>get 01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1B0FA0-22D9-48C9-BD95-CA2D580A1F30}"/>
              </a:ext>
            </a:extLst>
          </p:cNvPr>
          <p:cNvSpPr txBox="1"/>
          <p:nvPr/>
        </p:nvSpPr>
        <p:spPr>
          <a:xfrm>
            <a:off x="6235238" y="3306482"/>
            <a:ext cx="213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352EAA2-6B90-4C49-AEF7-BE67A076108E}"/>
              </a:ext>
            </a:extLst>
          </p:cNvPr>
          <p:cNvSpPr/>
          <p:nvPr/>
        </p:nvSpPr>
        <p:spPr>
          <a:xfrm>
            <a:off x="6235237" y="3000457"/>
            <a:ext cx="2139950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1400" b="1" dirty="0">
                <a:latin typeface="+mj-lt"/>
              </a:rPr>
              <a:t>Target 01</a:t>
            </a: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F9DC4B9-02D8-4D83-BC6D-890CDF3E971E}"/>
              </a:ext>
            </a:extLst>
          </p:cNvPr>
          <p:cNvSpPr/>
          <p:nvPr/>
        </p:nvSpPr>
        <p:spPr>
          <a:xfrm>
            <a:off x="5378869" y="3000457"/>
            <a:ext cx="732707" cy="732707"/>
          </a:xfrm>
          <a:prstGeom prst="ellipse">
            <a:avLst/>
          </a:prstGeom>
          <a:solidFill>
            <a:srgbClr val="FEEF2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E45FEC6-4BD2-429F-B08C-C79FECAE5717}"/>
              </a:ext>
            </a:extLst>
          </p:cNvPr>
          <p:cNvSpPr/>
          <p:nvPr/>
        </p:nvSpPr>
        <p:spPr>
          <a:xfrm>
            <a:off x="8601862" y="3000457"/>
            <a:ext cx="732707" cy="732707"/>
          </a:xfrm>
          <a:prstGeom prst="ellipse">
            <a:avLst/>
          </a:prstGeom>
          <a:solidFill>
            <a:srgbClr val="FFC11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ABAA83F-4866-49AE-A321-B6B100498B35}"/>
              </a:ext>
            </a:extLst>
          </p:cNvPr>
          <p:cNvSpPr/>
          <p:nvPr/>
        </p:nvSpPr>
        <p:spPr>
          <a:xfrm>
            <a:off x="5378869" y="4966947"/>
            <a:ext cx="732707" cy="732707"/>
          </a:xfrm>
          <a:prstGeom prst="ellipse">
            <a:avLst/>
          </a:prstGeom>
          <a:solidFill>
            <a:srgbClr val="FF9F1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5F535A4-0A79-4BFD-BC02-B891D685F4E6}"/>
              </a:ext>
            </a:extLst>
          </p:cNvPr>
          <p:cNvSpPr/>
          <p:nvPr/>
        </p:nvSpPr>
        <p:spPr>
          <a:xfrm>
            <a:off x="8601862" y="4966947"/>
            <a:ext cx="732707" cy="732707"/>
          </a:xfrm>
          <a:prstGeom prst="ellipse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CD4F4A9-BDB0-4D2E-BB65-C9E1045781A3}"/>
              </a:ext>
            </a:extLst>
          </p:cNvPr>
          <p:cNvGrpSpPr/>
          <p:nvPr/>
        </p:nvGrpSpPr>
        <p:grpSpPr>
          <a:xfrm>
            <a:off x="5590689" y="5164972"/>
            <a:ext cx="336655" cy="33665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9FEE5A6-BE08-4D81-B5DC-73EFB1F1C0CB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52B87B1-8D74-4B1D-8E13-4B6868A25ECB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C56CD99-9A9C-46CD-928F-B267C17B479B}"/>
              </a:ext>
            </a:extLst>
          </p:cNvPr>
          <p:cNvGrpSpPr/>
          <p:nvPr/>
        </p:nvGrpSpPr>
        <p:grpSpPr>
          <a:xfrm>
            <a:off x="8820416" y="5155447"/>
            <a:ext cx="295600" cy="33665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D71C3B79-6DC2-461D-930E-6B60F9977C9E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20D2D4A-26F6-4CCD-8C41-E67450C133C6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581BA18-8C34-4EDD-9730-B4F27857BE71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2563FD7-7726-4EE6-A81C-0E74769555A9}"/>
              </a:ext>
            </a:extLst>
          </p:cNvPr>
          <p:cNvGrpSpPr/>
          <p:nvPr/>
        </p:nvGrpSpPr>
        <p:grpSpPr>
          <a:xfrm>
            <a:off x="8799724" y="3226191"/>
            <a:ext cx="336655" cy="287389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68819B56-9CAB-490C-AB56-82825A0D3950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7F02FB1-C7D0-4D6A-8F28-C2418EA35308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31F914D-E63C-43DB-902D-98800FE7AA87}"/>
              </a:ext>
            </a:extLst>
          </p:cNvPr>
          <p:cNvGrpSpPr/>
          <p:nvPr/>
        </p:nvGrpSpPr>
        <p:grpSpPr>
          <a:xfrm>
            <a:off x="5577059" y="3176925"/>
            <a:ext cx="336655" cy="336655"/>
            <a:chOff x="6834179" y="3561588"/>
            <a:chExt cx="390525" cy="390525"/>
          </a:xfrm>
          <a:solidFill>
            <a:schemeClr val="tx1"/>
          </a:solidFill>
        </p:grpSpPr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B80AC2C-DA88-4945-92C7-F58CFA4DC5A6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AEC9CE3-6256-412C-BF7F-4AE6E15417C2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FD56F4F-03FB-4319-9AC5-612D8D931BF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3948DEA-E5FA-4706-AB24-AE2CE4064962}"/>
              </a:ext>
            </a:extLst>
          </p:cNvPr>
          <p:cNvSpPr txBox="1"/>
          <p:nvPr/>
        </p:nvSpPr>
        <p:spPr>
          <a:xfrm>
            <a:off x="9458067" y="3306482"/>
            <a:ext cx="213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093727F-624C-416A-B76D-C61D983F54F6}"/>
              </a:ext>
            </a:extLst>
          </p:cNvPr>
          <p:cNvSpPr/>
          <p:nvPr/>
        </p:nvSpPr>
        <p:spPr>
          <a:xfrm>
            <a:off x="9458066" y="3000457"/>
            <a:ext cx="2139950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1400" b="1" dirty="0">
                <a:latin typeface="+mj-lt"/>
              </a:rPr>
              <a:t>Target 01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E3FDBE7-6407-4884-A4E2-99E12B9CE8C3}"/>
              </a:ext>
            </a:extLst>
          </p:cNvPr>
          <p:cNvSpPr txBox="1"/>
          <p:nvPr/>
        </p:nvSpPr>
        <p:spPr>
          <a:xfrm>
            <a:off x="6235238" y="5272972"/>
            <a:ext cx="213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D635074-9BFD-4F65-8672-5D3C779DEF6F}"/>
              </a:ext>
            </a:extLst>
          </p:cNvPr>
          <p:cNvSpPr/>
          <p:nvPr/>
        </p:nvSpPr>
        <p:spPr>
          <a:xfrm>
            <a:off x="6235237" y="4966947"/>
            <a:ext cx="2139950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1400" b="1" dirty="0">
                <a:latin typeface="+mj-lt"/>
              </a:rPr>
              <a:t>Target 01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5CA05B4-EC82-4FBF-8997-08D281C3DB7D}"/>
              </a:ext>
            </a:extLst>
          </p:cNvPr>
          <p:cNvSpPr txBox="1"/>
          <p:nvPr/>
        </p:nvSpPr>
        <p:spPr>
          <a:xfrm>
            <a:off x="9458067" y="5272972"/>
            <a:ext cx="213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F265ED2-12DE-4ACF-B7D6-FB2DD71B6919}"/>
              </a:ext>
            </a:extLst>
          </p:cNvPr>
          <p:cNvSpPr/>
          <p:nvPr/>
        </p:nvSpPr>
        <p:spPr>
          <a:xfrm>
            <a:off x="9458066" y="4966947"/>
            <a:ext cx="2139950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1400" b="1" dirty="0">
                <a:latin typeface="+mj-lt"/>
              </a:rPr>
              <a:t>Target 01</a:t>
            </a:r>
          </a:p>
        </p:txBody>
      </p:sp>
    </p:spTree>
    <p:extLst>
      <p:ext uri="{BB962C8B-B14F-4D97-AF65-F5344CB8AC3E}">
        <p14:creationId xmlns:p14="http://schemas.microsoft.com/office/powerpoint/2010/main" val="308937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C64F3F6-FDA9-4F3B-A3D8-5DD9DD34A373}"/>
              </a:ext>
            </a:extLst>
          </p:cNvPr>
          <p:cNvSpPr txBox="1"/>
          <p:nvPr/>
        </p:nvSpPr>
        <p:spPr>
          <a:xfrm>
            <a:off x="2749265" y="1304651"/>
            <a:ext cx="66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5DF242-DB3C-4A06-A05B-5A54294020A3}"/>
              </a:ext>
            </a:extLst>
          </p:cNvPr>
          <p:cNvSpPr txBox="1"/>
          <p:nvPr/>
        </p:nvSpPr>
        <p:spPr>
          <a:xfrm>
            <a:off x="1625599" y="76121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Price Table Slide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24695B0-43F7-4E19-A7E3-EBF0A0505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EA4810CD-225B-411B-8FDD-BD7F9CA509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4DF5B102-58F8-46FA-A3DF-E6B9E34C82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2510D03-2EBA-4072-B53F-BF689358156C}"/>
              </a:ext>
            </a:extLst>
          </p:cNvPr>
          <p:cNvSpPr/>
          <p:nvPr/>
        </p:nvSpPr>
        <p:spPr>
          <a:xfrm>
            <a:off x="1932656" y="2114550"/>
            <a:ext cx="2685140" cy="2326175"/>
          </a:xfrm>
          <a:prstGeom prst="rect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881517-003C-49BE-AA4D-74C4AFF4E8FC}"/>
              </a:ext>
            </a:extLst>
          </p:cNvPr>
          <p:cNvSpPr/>
          <p:nvPr/>
        </p:nvSpPr>
        <p:spPr>
          <a:xfrm>
            <a:off x="2067792" y="2621664"/>
            <a:ext cx="2414868" cy="181906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2CF570-78DF-4303-BACE-57B707A6B1AF}"/>
              </a:ext>
            </a:extLst>
          </p:cNvPr>
          <p:cNvSpPr txBox="1"/>
          <p:nvPr/>
        </p:nvSpPr>
        <p:spPr>
          <a:xfrm>
            <a:off x="2212936" y="3201750"/>
            <a:ext cx="2124582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Lorem ipsum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dolor sit </a:t>
            </a:r>
            <a:r>
              <a:rPr lang="en-US" altLang="ko-KR" sz="1200" dirty="0" err="1"/>
              <a:t>amet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Consectetur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endParaRPr lang="en-US" altLang="ko-KR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E880A5E-F510-4FFD-A3B5-0C0D7144FBCA}"/>
              </a:ext>
            </a:extLst>
          </p:cNvPr>
          <p:cNvSpPr/>
          <p:nvPr/>
        </p:nvSpPr>
        <p:spPr>
          <a:xfrm>
            <a:off x="2212935" y="2766253"/>
            <a:ext cx="2124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lt"/>
              </a:rPr>
              <a:t>$ 19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E0B6AA-71F7-4D18-BB5A-D134BA26438D}"/>
              </a:ext>
            </a:extLst>
          </p:cNvPr>
          <p:cNvSpPr/>
          <p:nvPr/>
        </p:nvSpPr>
        <p:spPr>
          <a:xfrm>
            <a:off x="4752932" y="2114550"/>
            <a:ext cx="2685140" cy="2326175"/>
          </a:xfrm>
          <a:prstGeom prst="rect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4A8D30B-C1B3-4EF7-BCC2-8CFA1D43961E}"/>
              </a:ext>
            </a:extLst>
          </p:cNvPr>
          <p:cNvSpPr/>
          <p:nvPr/>
        </p:nvSpPr>
        <p:spPr>
          <a:xfrm>
            <a:off x="4888068" y="2621664"/>
            <a:ext cx="2414868" cy="181906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94AB79-E8B9-45F8-AF59-2AEE95AE7DD7}"/>
              </a:ext>
            </a:extLst>
          </p:cNvPr>
          <p:cNvSpPr txBox="1"/>
          <p:nvPr/>
        </p:nvSpPr>
        <p:spPr>
          <a:xfrm>
            <a:off x="5033212" y="3201750"/>
            <a:ext cx="2124582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Lorem ipsum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dolor sit </a:t>
            </a:r>
            <a:r>
              <a:rPr lang="en-US" altLang="ko-KR" sz="1200" dirty="0" err="1"/>
              <a:t>amet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Consectetur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endParaRPr lang="en-US" altLang="ko-KR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CA2D54-F01C-4126-B840-9F688E9E407A}"/>
              </a:ext>
            </a:extLst>
          </p:cNvPr>
          <p:cNvSpPr/>
          <p:nvPr/>
        </p:nvSpPr>
        <p:spPr>
          <a:xfrm>
            <a:off x="5033211" y="2766253"/>
            <a:ext cx="2124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lt"/>
              </a:rPr>
              <a:t>$ 39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40719D-0F16-4851-85AA-537762845F36}"/>
              </a:ext>
            </a:extLst>
          </p:cNvPr>
          <p:cNvSpPr/>
          <p:nvPr/>
        </p:nvSpPr>
        <p:spPr>
          <a:xfrm>
            <a:off x="7574204" y="2114550"/>
            <a:ext cx="2685140" cy="2326175"/>
          </a:xfrm>
          <a:prstGeom prst="rect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654EA1-62B1-4A69-A876-0C34D965AD8D}"/>
              </a:ext>
            </a:extLst>
          </p:cNvPr>
          <p:cNvSpPr/>
          <p:nvPr/>
        </p:nvSpPr>
        <p:spPr>
          <a:xfrm>
            <a:off x="7709340" y="2621664"/>
            <a:ext cx="2414868" cy="181906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DBE719-4CFF-4263-AE97-42D2128EC67D}"/>
              </a:ext>
            </a:extLst>
          </p:cNvPr>
          <p:cNvSpPr txBox="1"/>
          <p:nvPr/>
        </p:nvSpPr>
        <p:spPr>
          <a:xfrm>
            <a:off x="7854484" y="3201750"/>
            <a:ext cx="2124582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Lorem ipsum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dolor sit </a:t>
            </a:r>
            <a:r>
              <a:rPr lang="en-US" altLang="ko-KR" sz="1200" dirty="0" err="1"/>
              <a:t>amet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Consectetur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endParaRPr lang="en-US" altLang="ko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F45887-CAE3-4341-A95B-93D79D8BE54A}"/>
              </a:ext>
            </a:extLst>
          </p:cNvPr>
          <p:cNvSpPr/>
          <p:nvPr/>
        </p:nvSpPr>
        <p:spPr>
          <a:xfrm>
            <a:off x="7854483" y="2766253"/>
            <a:ext cx="2124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lt"/>
              </a:rPr>
              <a:t>$ 69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909539-5D72-4C1A-B4F3-8F8BAF67CAB4}"/>
              </a:ext>
            </a:extLst>
          </p:cNvPr>
          <p:cNvSpPr/>
          <p:nvPr/>
        </p:nvSpPr>
        <p:spPr>
          <a:xfrm>
            <a:off x="2067792" y="2186167"/>
            <a:ext cx="2124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Standard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1DDCDBC-B582-484F-98C4-BCE7AA84DD35}"/>
              </a:ext>
            </a:extLst>
          </p:cNvPr>
          <p:cNvSpPr/>
          <p:nvPr/>
        </p:nvSpPr>
        <p:spPr>
          <a:xfrm>
            <a:off x="4888068" y="2186167"/>
            <a:ext cx="2124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Business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FA729ED-0BC3-492F-9998-BF3F6340B9C5}"/>
              </a:ext>
            </a:extLst>
          </p:cNvPr>
          <p:cNvSpPr/>
          <p:nvPr/>
        </p:nvSpPr>
        <p:spPr>
          <a:xfrm>
            <a:off x="7709340" y="2186167"/>
            <a:ext cx="2124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Premium</a:t>
            </a:r>
          </a:p>
        </p:txBody>
      </p:sp>
    </p:spTree>
    <p:extLst>
      <p:ext uri="{BB962C8B-B14F-4D97-AF65-F5344CB8AC3E}">
        <p14:creationId xmlns:p14="http://schemas.microsoft.com/office/powerpoint/2010/main" val="107806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C64F3F6-FDA9-4F3B-A3D8-5DD9DD34A373}"/>
              </a:ext>
            </a:extLst>
          </p:cNvPr>
          <p:cNvSpPr txBox="1"/>
          <p:nvPr/>
        </p:nvSpPr>
        <p:spPr>
          <a:xfrm>
            <a:off x="2749265" y="1304651"/>
            <a:ext cx="66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5DF242-DB3C-4A06-A05B-5A54294020A3}"/>
              </a:ext>
            </a:extLst>
          </p:cNvPr>
          <p:cNvSpPr txBox="1"/>
          <p:nvPr/>
        </p:nvSpPr>
        <p:spPr>
          <a:xfrm>
            <a:off x="1625599" y="76121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Our Values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CB678E6B-C66F-4701-B9EB-A761C9197629}"/>
              </a:ext>
            </a:extLst>
          </p:cNvPr>
          <p:cNvSpPr/>
          <p:nvPr/>
        </p:nvSpPr>
        <p:spPr>
          <a:xfrm>
            <a:off x="8530557" y="2616199"/>
            <a:ext cx="1767321" cy="1767321"/>
          </a:xfrm>
          <a:prstGeom prst="donut">
            <a:avLst>
              <a:gd name="adj" fmla="val 8347"/>
            </a:avLst>
          </a:prstGeom>
          <a:solidFill>
            <a:srgbClr val="FEEF22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EACB40A-255D-417D-9DB4-D5ACC66AA659}"/>
              </a:ext>
            </a:extLst>
          </p:cNvPr>
          <p:cNvSpPr/>
          <p:nvPr/>
        </p:nvSpPr>
        <p:spPr>
          <a:xfrm>
            <a:off x="5211330" y="2616199"/>
            <a:ext cx="1767321" cy="1767321"/>
          </a:xfrm>
          <a:prstGeom prst="donut">
            <a:avLst>
              <a:gd name="adj" fmla="val 8347"/>
            </a:avLst>
          </a:prstGeom>
          <a:solidFill>
            <a:srgbClr val="FEEF22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BE5A8525-1DD1-4EF5-8630-12B10A7F0FE9}"/>
              </a:ext>
            </a:extLst>
          </p:cNvPr>
          <p:cNvSpPr/>
          <p:nvPr/>
        </p:nvSpPr>
        <p:spPr>
          <a:xfrm>
            <a:off x="1893110" y="2616199"/>
            <a:ext cx="1767321" cy="1767321"/>
          </a:xfrm>
          <a:prstGeom prst="donut">
            <a:avLst>
              <a:gd name="adj" fmla="val 8347"/>
            </a:avLst>
          </a:prstGeom>
          <a:solidFill>
            <a:srgbClr val="FEEF22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066404-5712-4026-B438-3B6533155ABF}"/>
              </a:ext>
            </a:extLst>
          </p:cNvPr>
          <p:cNvGrpSpPr/>
          <p:nvPr/>
        </p:nvGrpSpPr>
        <p:grpSpPr>
          <a:xfrm>
            <a:off x="5929713" y="3316841"/>
            <a:ext cx="332573" cy="341154"/>
            <a:chOff x="2772242" y="1560385"/>
            <a:chExt cx="376198" cy="385905"/>
          </a:xfrm>
          <a:solidFill>
            <a:srgbClr val="FF3B2B"/>
          </a:solidFill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2B92436-0DE1-4193-8C9D-A1134919CC74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BCAD088-587F-4DFA-A7B3-E53AB7E74FC6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0D610FD-64AA-48D2-B425-5235116B049E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C84A4F3-0912-4BC2-8541-C77775CE4562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43E449-8222-4336-ABE8-F6F78F5C9AAD}"/>
              </a:ext>
            </a:extLst>
          </p:cNvPr>
          <p:cNvGrpSpPr/>
          <p:nvPr/>
        </p:nvGrpSpPr>
        <p:grpSpPr>
          <a:xfrm>
            <a:off x="9240004" y="3329009"/>
            <a:ext cx="348427" cy="343892"/>
            <a:chOff x="4107647" y="4896992"/>
            <a:chExt cx="394132" cy="389001"/>
          </a:xfrm>
          <a:solidFill>
            <a:srgbClr val="FF3B2B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24A9406-AF08-4819-9997-8C0243A53064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7E01543-A660-4795-B8AA-88F6BBBF696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C8AFAF6C-D5A0-4709-82EA-98F70E8E888A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6CB0304-E832-4D8B-A4DC-5E0677F87770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B0EE118-D653-4CDA-A207-C49B5DA98786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2A8ED2F-209F-4F87-A947-7C22474227B8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F0F7351-D20F-4518-850B-7110CD778F83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AE3F2C0-6054-4E7E-B205-8BFAC1B54CE4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80A79415-C898-4A23-A990-91CAE38DE47A}"/>
              </a:ext>
            </a:extLst>
          </p:cNvPr>
          <p:cNvSpPr/>
          <p:nvPr/>
        </p:nvSpPr>
        <p:spPr>
          <a:xfrm rot="16200000">
            <a:off x="1895132" y="2616200"/>
            <a:ext cx="1765300" cy="1765300"/>
          </a:xfrm>
          <a:prstGeom prst="blockArc">
            <a:avLst>
              <a:gd name="adj1" fmla="val 2683910"/>
              <a:gd name="adj2" fmla="val 0"/>
              <a:gd name="adj3" fmla="val 8259"/>
            </a:avLst>
          </a:prstGeom>
          <a:solidFill>
            <a:srgbClr val="FF3B2B"/>
          </a:solidFill>
          <a:ln w="1905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E5C6E95-DAB0-4C51-B12D-15BD45B86124}"/>
              </a:ext>
            </a:extLst>
          </p:cNvPr>
          <p:cNvGrpSpPr/>
          <p:nvPr/>
        </p:nvGrpSpPr>
        <p:grpSpPr>
          <a:xfrm>
            <a:off x="2647264" y="3324799"/>
            <a:ext cx="261035" cy="348102"/>
            <a:chOff x="3471472" y="902398"/>
            <a:chExt cx="295275" cy="393763"/>
          </a:xfrm>
          <a:solidFill>
            <a:srgbClr val="FF3B2B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E5653A5-2F02-4150-A3F4-472D4745A7BF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5B57117-56FC-4513-82B0-A72F30F0BDF9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756E01-78D9-4D87-910D-6F2C7E99B42A}"/>
              </a:ext>
            </a:extLst>
          </p:cNvPr>
          <p:cNvSpPr/>
          <p:nvPr/>
        </p:nvSpPr>
        <p:spPr>
          <a:xfrm>
            <a:off x="1834462" y="4713613"/>
            <a:ext cx="1886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F89A4-26D0-4426-93D8-7D4956BBA2B3}"/>
              </a:ext>
            </a:extLst>
          </p:cNvPr>
          <p:cNvSpPr/>
          <p:nvPr/>
        </p:nvSpPr>
        <p:spPr>
          <a:xfrm>
            <a:off x="1834462" y="5096450"/>
            <a:ext cx="18866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endParaRPr lang="ko-KR" altLang="en-US" sz="1100" dirty="0"/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72C28D58-38EC-4A99-9936-E834F4F722B4}"/>
              </a:ext>
            </a:extLst>
          </p:cNvPr>
          <p:cNvSpPr/>
          <p:nvPr/>
        </p:nvSpPr>
        <p:spPr>
          <a:xfrm rot="16200000">
            <a:off x="5213351" y="2616200"/>
            <a:ext cx="1765300" cy="1765300"/>
          </a:xfrm>
          <a:prstGeom prst="blockArc">
            <a:avLst>
              <a:gd name="adj1" fmla="val 7769641"/>
              <a:gd name="adj2" fmla="val 0"/>
              <a:gd name="adj3" fmla="val 8259"/>
            </a:avLst>
          </a:prstGeom>
          <a:solidFill>
            <a:srgbClr val="FF3B2B"/>
          </a:solidFill>
          <a:ln w="1905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33A854-F954-4EE3-A9EA-373E7131ED88}"/>
              </a:ext>
            </a:extLst>
          </p:cNvPr>
          <p:cNvSpPr/>
          <p:nvPr/>
        </p:nvSpPr>
        <p:spPr>
          <a:xfrm>
            <a:off x="5152681" y="4713613"/>
            <a:ext cx="1886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6B1EAF-0893-4106-A0A6-16CDC76FB8D9}"/>
              </a:ext>
            </a:extLst>
          </p:cNvPr>
          <p:cNvSpPr/>
          <p:nvPr/>
        </p:nvSpPr>
        <p:spPr>
          <a:xfrm>
            <a:off x="5152681" y="5096450"/>
            <a:ext cx="18866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endParaRPr lang="ko-KR" altLang="en-US" sz="1100" dirty="0"/>
          </a:p>
        </p:txBody>
      </p: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E29249AB-377F-4BD3-B76A-93CEC1C3AB9F}"/>
              </a:ext>
            </a:extLst>
          </p:cNvPr>
          <p:cNvSpPr/>
          <p:nvPr/>
        </p:nvSpPr>
        <p:spPr>
          <a:xfrm rot="16200000">
            <a:off x="8531569" y="2616200"/>
            <a:ext cx="1765300" cy="1765300"/>
          </a:xfrm>
          <a:prstGeom prst="blockArc">
            <a:avLst>
              <a:gd name="adj1" fmla="val 13407239"/>
              <a:gd name="adj2" fmla="val 0"/>
              <a:gd name="adj3" fmla="val 8259"/>
            </a:avLst>
          </a:prstGeom>
          <a:solidFill>
            <a:srgbClr val="FF3B2B"/>
          </a:solidFill>
          <a:ln w="1905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FE58E8-D2DF-4126-A1E0-91486A91E8AE}"/>
              </a:ext>
            </a:extLst>
          </p:cNvPr>
          <p:cNvSpPr/>
          <p:nvPr/>
        </p:nvSpPr>
        <p:spPr>
          <a:xfrm>
            <a:off x="8470899" y="4713613"/>
            <a:ext cx="1886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98357E-E67D-49EC-8F2A-52438FA6D44A}"/>
              </a:ext>
            </a:extLst>
          </p:cNvPr>
          <p:cNvSpPr/>
          <p:nvPr/>
        </p:nvSpPr>
        <p:spPr>
          <a:xfrm>
            <a:off x="8470899" y="5096450"/>
            <a:ext cx="18866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125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C64F3F6-FDA9-4F3B-A3D8-5DD9DD34A373}"/>
              </a:ext>
            </a:extLst>
          </p:cNvPr>
          <p:cNvSpPr txBox="1"/>
          <p:nvPr/>
        </p:nvSpPr>
        <p:spPr>
          <a:xfrm>
            <a:off x="2749265" y="1304651"/>
            <a:ext cx="66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5DF242-DB3C-4A06-A05B-5A54294020A3}"/>
              </a:ext>
            </a:extLst>
          </p:cNvPr>
          <p:cNvSpPr txBox="1"/>
          <p:nvPr/>
        </p:nvSpPr>
        <p:spPr>
          <a:xfrm>
            <a:off x="1625599" y="76121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Five Steps Slide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98CA900-7B7B-4327-A267-BABFA262D341}"/>
              </a:ext>
            </a:extLst>
          </p:cNvPr>
          <p:cNvCxnSpPr>
            <a:cxnSpLocks/>
          </p:cNvCxnSpPr>
          <p:nvPr/>
        </p:nvCxnSpPr>
        <p:spPr>
          <a:xfrm>
            <a:off x="514658" y="4436909"/>
            <a:ext cx="11359019" cy="0"/>
          </a:xfrm>
          <a:prstGeom prst="line">
            <a:avLst/>
          </a:prstGeom>
          <a:ln w="44450" cap="rnd">
            <a:solidFill>
              <a:srgbClr val="FEEF2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BC7805-CE69-4AD8-98A2-6D94EB969D70}"/>
              </a:ext>
            </a:extLst>
          </p:cNvPr>
          <p:cNvSpPr txBox="1"/>
          <p:nvPr/>
        </p:nvSpPr>
        <p:spPr>
          <a:xfrm>
            <a:off x="1079326" y="5123772"/>
            <a:ext cx="175111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1618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1618"/>
                </a:solidFill>
              </a:rPr>
              <a:t>amet</a:t>
            </a:r>
            <a:endParaRPr lang="ko-KR" altLang="en-US" sz="1200" dirty="0">
              <a:solidFill>
                <a:srgbClr val="1A1618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01618-9069-4225-A735-E584A5AE4618}"/>
              </a:ext>
            </a:extLst>
          </p:cNvPr>
          <p:cNvSpPr/>
          <p:nvPr/>
        </p:nvSpPr>
        <p:spPr>
          <a:xfrm>
            <a:off x="1079326" y="4810597"/>
            <a:ext cx="1751118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1618"/>
                </a:solidFill>
              </a:rPr>
              <a:t>Lorem ipsum</a:t>
            </a:r>
          </a:p>
        </p:txBody>
      </p:sp>
      <p:sp>
        <p:nvSpPr>
          <p:cNvPr id="7" name="그래픽 42">
            <a:extLst>
              <a:ext uri="{FF2B5EF4-FFF2-40B4-BE49-F238E27FC236}">
                <a16:creationId xmlns:a16="http://schemas.microsoft.com/office/drawing/2014/main" id="{52953558-31BE-40B9-BD90-0FFE8919CE56}"/>
              </a:ext>
            </a:extLst>
          </p:cNvPr>
          <p:cNvSpPr/>
          <p:nvPr/>
        </p:nvSpPr>
        <p:spPr>
          <a:xfrm>
            <a:off x="1539567" y="2562405"/>
            <a:ext cx="839676" cy="840526"/>
          </a:xfrm>
          <a:prstGeom prst="roundRect">
            <a:avLst/>
          </a:prstGeom>
          <a:solidFill>
            <a:srgbClr val="FF3B2B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STEP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BBAEC5-4FB6-4AFD-85B8-B647C9491EEA}"/>
              </a:ext>
            </a:extLst>
          </p:cNvPr>
          <p:cNvGrpSpPr/>
          <p:nvPr/>
        </p:nvGrpSpPr>
        <p:grpSpPr>
          <a:xfrm>
            <a:off x="1767618" y="3715246"/>
            <a:ext cx="372590" cy="372590"/>
            <a:chOff x="6834179" y="3561588"/>
            <a:chExt cx="390525" cy="390525"/>
          </a:xfrm>
          <a:solidFill>
            <a:srgbClr val="FF3B2B"/>
          </a:solidFill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71DCA75-A6EF-4DE1-95B6-2E2939FAA3FE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A3914E0-F414-4228-8A48-F8101D5CCD2F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9C16340-73A8-4C01-85B1-CEC2A4E9D0CC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눈물 방울 11">
            <a:extLst>
              <a:ext uri="{FF2B5EF4-FFF2-40B4-BE49-F238E27FC236}">
                <a16:creationId xmlns:a16="http://schemas.microsoft.com/office/drawing/2014/main" id="{B224688A-65FE-438D-8DEF-862F530C6F91}"/>
              </a:ext>
            </a:extLst>
          </p:cNvPr>
          <p:cNvSpPr/>
          <p:nvPr/>
        </p:nvSpPr>
        <p:spPr>
          <a:xfrm rot="8100000">
            <a:off x="1829294" y="4314588"/>
            <a:ext cx="251182" cy="251182"/>
          </a:xfrm>
          <a:prstGeom prst="teardrop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C2D7E-D905-437C-ACD9-C55A02667428}"/>
              </a:ext>
            </a:extLst>
          </p:cNvPr>
          <p:cNvSpPr txBox="1"/>
          <p:nvPr/>
        </p:nvSpPr>
        <p:spPr>
          <a:xfrm>
            <a:off x="3148660" y="5123772"/>
            <a:ext cx="175111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1618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1618"/>
                </a:solidFill>
              </a:rPr>
              <a:t>amet</a:t>
            </a:r>
            <a:endParaRPr lang="ko-KR" altLang="en-US" sz="1200" dirty="0">
              <a:solidFill>
                <a:srgbClr val="1A161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0AEAC1-95F3-4FFC-980F-6D1E928F9513}"/>
              </a:ext>
            </a:extLst>
          </p:cNvPr>
          <p:cNvSpPr/>
          <p:nvPr/>
        </p:nvSpPr>
        <p:spPr>
          <a:xfrm>
            <a:off x="3148660" y="4810597"/>
            <a:ext cx="1751118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1618"/>
                </a:solidFill>
              </a:rPr>
              <a:t>Lorem ipsum</a:t>
            </a:r>
          </a:p>
        </p:txBody>
      </p:sp>
      <p:sp>
        <p:nvSpPr>
          <p:cNvPr id="15" name="그래픽 42">
            <a:extLst>
              <a:ext uri="{FF2B5EF4-FFF2-40B4-BE49-F238E27FC236}">
                <a16:creationId xmlns:a16="http://schemas.microsoft.com/office/drawing/2014/main" id="{79015853-B1B7-4B2E-A1AC-7DAC7DED9542}"/>
              </a:ext>
            </a:extLst>
          </p:cNvPr>
          <p:cNvSpPr/>
          <p:nvPr/>
        </p:nvSpPr>
        <p:spPr>
          <a:xfrm>
            <a:off x="3609095" y="2562405"/>
            <a:ext cx="839676" cy="840526"/>
          </a:xfrm>
          <a:prstGeom prst="roundRect">
            <a:avLst/>
          </a:prstGeom>
          <a:solidFill>
            <a:srgbClr val="FF3B2B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STEP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976897-21C6-4B85-A0CA-26F527217509}"/>
              </a:ext>
            </a:extLst>
          </p:cNvPr>
          <p:cNvGrpSpPr/>
          <p:nvPr/>
        </p:nvGrpSpPr>
        <p:grpSpPr>
          <a:xfrm>
            <a:off x="3846233" y="3719789"/>
            <a:ext cx="372590" cy="363503"/>
            <a:chOff x="4116315" y="3561492"/>
            <a:chExt cx="390525" cy="381000"/>
          </a:xfrm>
          <a:solidFill>
            <a:srgbClr val="FF3B2B"/>
          </a:solidFill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5ABCE53-B589-4CA7-BD53-F714A7F0A311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3CD9468-3F8F-46D9-A77B-9784CAA10546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BBB41F8-D20B-4D3D-97E6-3E2666418FB6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0" name="눈물 방울 19">
            <a:extLst>
              <a:ext uri="{FF2B5EF4-FFF2-40B4-BE49-F238E27FC236}">
                <a16:creationId xmlns:a16="http://schemas.microsoft.com/office/drawing/2014/main" id="{A0F806DF-8451-4DF9-8B7F-1885B99293D4}"/>
              </a:ext>
            </a:extLst>
          </p:cNvPr>
          <p:cNvSpPr/>
          <p:nvPr/>
        </p:nvSpPr>
        <p:spPr>
          <a:xfrm rot="8100000">
            <a:off x="3898628" y="4314588"/>
            <a:ext cx="251182" cy="251182"/>
          </a:xfrm>
          <a:prstGeom prst="teardrop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858163-7B52-4F1E-A747-B199ED85F430}"/>
              </a:ext>
            </a:extLst>
          </p:cNvPr>
          <p:cNvSpPr txBox="1"/>
          <p:nvPr/>
        </p:nvSpPr>
        <p:spPr>
          <a:xfrm>
            <a:off x="5217994" y="5123772"/>
            <a:ext cx="175111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1618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1618"/>
                </a:solidFill>
              </a:rPr>
              <a:t>amet</a:t>
            </a:r>
            <a:endParaRPr lang="ko-KR" altLang="en-US" sz="1200" dirty="0">
              <a:solidFill>
                <a:srgbClr val="1A1618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592400-B426-48B4-8555-0EEBB838E73E}"/>
              </a:ext>
            </a:extLst>
          </p:cNvPr>
          <p:cNvSpPr/>
          <p:nvPr/>
        </p:nvSpPr>
        <p:spPr>
          <a:xfrm>
            <a:off x="5217995" y="4810597"/>
            <a:ext cx="1751118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1618"/>
                </a:solidFill>
              </a:rPr>
              <a:t>Lorem ipsum</a:t>
            </a:r>
          </a:p>
        </p:txBody>
      </p:sp>
      <p:sp>
        <p:nvSpPr>
          <p:cNvPr id="23" name="그래픽 42">
            <a:extLst>
              <a:ext uri="{FF2B5EF4-FFF2-40B4-BE49-F238E27FC236}">
                <a16:creationId xmlns:a16="http://schemas.microsoft.com/office/drawing/2014/main" id="{B9CB83FC-0DD1-42BF-85BF-72FF77ECBB46}"/>
              </a:ext>
            </a:extLst>
          </p:cNvPr>
          <p:cNvSpPr/>
          <p:nvPr/>
        </p:nvSpPr>
        <p:spPr>
          <a:xfrm>
            <a:off x="5678623" y="2562405"/>
            <a:ext cx="839676" cy="840526"/>
          </a:xfrm>
          <a:prstGeom prst="roundRect">
            <a:avLst/>
          </a:prstGeom>
          <a:solidFill>
            <a:srgbClr val="FF3B2B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STEP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07BB23F-E882-4B55-A2AA-9A23232DD684}"/>
              </a:ext>
            </a:extLst>
          </p:cNvPr>
          <p:cNvGrpSpPr/>
          <p:nvPr/>
        </p:nvGrpSpPr>
        <p:grpSpPr>
          <a:xfrm>
            <a:off x="5924849" y="3742508"/>
            <a:ext cx="372590" cy="318065"/>
            <a:chOff x="4795162" y="3580638"/>
            <a:chExt cx="390525" cy="333375"/>
          </a:xfrm>
          <a:solidFill>
            <a:srgbClr val="FF3B2B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3C28218-2AFE-4360-8F52-AF070CB6004F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AA6AA76-526A-40C7-A7C7-81BC83EF93C9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EBE393C3-32DA-4C05-890E-56CE7210B5F9}"/>
              </a:ext>
            </a:extLst>
          </p:cNvPr>
          <p:cNvSpPr/>
          <p:nvPr/>
        </p:nvSpPr>
        <p:spPr>
          <a:xfrm rot="8100000">
            <a:off x="5967963" y="4314588"/>
            <a:ext cx="251182" cy="251182"/>
          </a:xfrm>
          <a:prstGeom prst="teardrop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5B734-CCAD-411A-BCA3-59CAC240FDB4}"/>
              </a:ext>
            </a:extLst>
          </p:cNvPr>
          <p:cNvSpPr txBox="1"/>
          <p:nvPr/>
        </p:nvSpPr>
        <p:spPr>
          <a:xfrm>
            <a:off x="7287329" y="5123772"/>
            <a:ext cx="175111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1618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1618"/>
                </a:solidFill>
              </a:rPr>
              <a:t>amet</a:t>
            </a:r>
            <a:endParaRPr lang="ko-KR" altLang="en-US" sz="1200" dirty="0">
              <a:solidFill>
                <a:srgbClr val="1A1618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389228-EABB-4B2D-97D2-550D4C4F5EB7}"/>
              </a:ext>
            </a:extLst>
          </p:cNvPr>
          <p:cNvSpPr/>
          <p:nvPr/>
        </p:nvSpPr>
        <p:spPr>
          <a:xfrm>
            <a:off x="7287329" y="4810597"/>
            <a:ext cx="1751118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1618"/>
                </a:solidFill>
              </a:rPr>
              <a:t>Lorem ipsum</a:t>
            </a:r>
          </a:p>
        </p:txBody>
      </p:sp>
      <p:sp>
        <p:nvSpPr>
          <p:cNvPr id="30" name="그래픽 42">
            <a:extLst>
              <a:ext uri="{FF2B5EF4-FFF2-40B4-BE49-F238E27FC236}">
                <a16:creationId xmlns:a16="http://schemas.microsoft.com/office/drawing/2014/main" id="{53EBDD2D-8372-4646-859D-74DC02FA61ED}"/>
              </a:ext>
            </a:extLst>
          </p:cNvPr>
          <p:cNvSpPr/>
          <p:nvPr/>
        </p:nvSpPr>
        <p:spPr>
          <a:xfrm>
            <a:off x="7748151" y="2562405"/>
            <a:ext cx="839676" cy="840526"/>
          </a:xfrm>
          <a:prstGeom prst="roundRect">
            <a:avLst/>
          </a:prstGeom>
          <a:solidFill>
            <a:srgbClr val="FF3B2B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STEP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E5EDECD-2309-4478-9595-99A5DE4102BF}"/>
              </a:ext>
            </a:extLst>
          </p:cNvPr>
          <p:cNvGrpSpPr/>
          <p:nvPr/>
        </p:nvGrpSpPr>
        <p:grpSpPr>
          <a:xfrm>
            <a:off x="8003464" y="3715246"/>
            <a:ext cx="327153" cy="372590"/>
            <a:chOff x="1460078" y="3561588"/>
            <a:chExt cx="342900" cy="390525"/>
          </a:xfrm>
          <a:solidFill>
            <a:srgbClr val="FF3B2B"/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EBC914D-8016-4C88-8447-02533C49999D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BCFAC0A-C71C-4B67-AF75-C805A99D0CFE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2C610D4-1851-4CC5-8989-2016D4134164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눈물 방울 34">
            <a:extLst>
              <a:ext uri="{FF2B5EF4-FFF2-40B4-BE49-F238E27FC236}">
                <a16:creationId xmlns:a16="http://schemas.microsoft.com/office/drawing/2014/main" id="{834E11E7-922B-450E-AD7B-A89A1E704E68}"/>
              </a:ext>
            </a:extLst>
          </p:cNvPr>
          <p:cNvSpPr/>
          <p:nvPr/>
        </p:nvSpPr>
        <p:spPr>
          <a:xfrm rot="8100000">
            <a:off x="8037297" y="4314588"/>
            <a:ext cx="251182" cy="251182"/>
          </a:xfrm>
          <a:prstGeom prst="teardrop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70DD6A-E030-4281-AA42-F0516ECA1B99}"/>
              </a:ext>
            </a:extLst>
          </p:cNvPr>
          <p:cNvSpPr txBox="1"/>
          <p:nvPr/>
        </p:nvSpPr>
        <p:spPr>
          <a:xfrm>
            <a:off x="9356662" y="5123772"/>
            <a:ext cx="175111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1618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1618"/>
                </a:solidFill>
              </a:rPr>
              <a:t>amet</a:t>
            </a:r>
            <a:endParaRPr lang="ko-KR" altLang="en-US" sz="1200" dirty="0">
              <a:solidFill>
                <a:srgbClr val="1A1618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74ED51-6623-4D7F-9A3C-0D24296CD1ED}"/>
              </a:ext>
            </a:extLst>
          </p:cNvPr>
          <p:cNvSpPr/>
          <p:nvPr/>
        </p:nvSpPr>
        <p:spPr>
          <a:xfrm>
            <a:off x="9356662" y="4810597"/>
            <a:ext cx="1751118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1618"/>
                </a:solidFill>
              </a:rPr>
              <a:t>Lorem ipsum</a:t>
            </a:r>
          </a:p>
        </p:txBody>
      </p:sp>
      <p:sp>
        <p:nvSpPr>
          <p:cNvPr id="38" name="그래픽 42">
            <a:extLst>
              <a:ext uri="{FF2B5EF4-FFF2-40B4-BE49-F238E27FC236}">
                <a16:creationId xmlns:a16="http://schemas.microsoft.com/office/drawing/2014/main" id="{B6D5D0E7-150D-44EB-99FD-EA926C2CA628}"/>
              </a:ext>
            </a:extLst>
          </p:cNvPr>
          <p:cNvSpPr/>
          <p:nvPr/>
        </p:nvSpPr>
        <p:spPr>
          <a:xfrm>
            <a:off x="9817678" y="2562405"/>
            <a:ext cx="839676" cy="840526"/>
          </a:xfrm>
          <a:prstGeom prst="roundRect">
            <a:avLst/>
          </a:prstGeom>
          <a:solidFill>
            <a:srgbClr val="FF3B2B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STEP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05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42AAE3E-2530-457A-8327-EABFB55572DF}"/>
              </a:ext>
            </a:extLst>
          </p:cNvPr>
          <p:cNvGrpSpPr/>
          <p:nvPr/>
        </p:nvGrpSpPr>
        <p:grpSpPr>
          <a:xfrm>
            <a:off x="10036641" y="3715246"/>
            <a:ext cx="372590" cy="372590"/>
            <a:chOff x="4144033" y="2229040"/>
            <a:chExt cx="390525" cy="390525"/>
          </a:xfrm>
          <a:solidFill>
            <a:srgbClr val="FF3B2B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5616B43A-D129-41F1-893F-071DBA7DADF5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B2A7E4-F2B8-4F6A-9BC5-5670B0DCB317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7B25091-809E-4F50-B034-4A8D204E655F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F70E5C8E-0181-43AF-8D81-05613D7A91A6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F8D195C-6D42-4562-B8DE-0618AAB7AE78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" name="눈물 방울 44">
            <a:extLst>
              <a:ext uri="{FF2B5EF4-FFF2-40B4-BE49-F238E27FC236}">
                <a16:creationId xmlns:a16="http://schemas.microsoft.com/office/drawing/2014/main" id="{42010290-ECBB-4676-B24B-D32AEF3496FC}"/>
              </a:ext>
            </a:extLst>
          </p:cNvPr>
          <p:cNvSpPr/>
          <p:nvPr/>
        </p:nvSpPr>
        <p:spPr>
          <a:xfrm rot="8100000">
            <a:off x="10106630" y="4314588"/>
            <a:ext cx="251182" cy="251182"/>
          </a:xfrm>
          <a:prstGeom prst="teardrop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6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A26316-5B6B-4810-B5B3-BBDACE654DED}"/>
              </a:ext>
            </a:extLst>
          </p:cNvPr>
          <p:cNvSpPr txBox="1"/>
          <p:nvPr/>
        </p:nvSpPr>
        <p:spPr>
          <a:xfrm>
            <a:off x="4293263" y="3429000"/>
            <a:ext cx="36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3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AFDE3-16D3-4E83-8E17-60FD645AE1B3}"/>
              </a:ext>
            </a:extLst>
          </p:cNvPr>
          <p:cNvSpPr txBox="1"/>
          <p:nvPr/>
        </p:nvSpPr>
        <p:spPr>
          <a:xfrm>
            <a:off x="4345116" y="4132837"/>
            <a:ext cx="35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01:00pm ~ 01:30pm</a:t>
            </a:r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008582-3C98-4826-BEE2-1112138D4D2E}"/>
              </a:ext>
            </a:extLst>
          </p:cNvPr>
          <p:cNvGrpSpPr/>
          <p:nvPr/>
        </p:nvGrpSpPr>
        <p:grpSpPr>
          <a:xfrm>
            <a:off x="5582308" y="2139864"/>
            <a:ext cx="1027384" cy="1170074"/>
            <a:chOff x="6830083" y="5571172"/>
            <a:chExt cx="342900" cy="390525"/>
          </a:xfrm>
          <a:solidFill>
            <a:schemeClr val="tx1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F04A15-44E8-4901-A27A-135B27F77EC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8A4C779-D2F9-46EC-838F-C90C5CC30E64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1">
            <a:extLst>
              <a:ext uri="{FF2B5EF4-FFF2-40B4-BE49-F238E27FC236}">
                <a16:creationId xmlns:a16="http://schemas.microsoft.com/office/drawing/2014/main" id="{C2BB7EC0-3264-4F5D-8B95-533339FBDFA7}"/>
              </a:ext>
            </a:extLst>
          </p:cNvPr>
          <p:cNvGrpSpPr/>
          <p:nvPr/>
        </p:nvGrpSpPr>
        <p:grpSpPr>
          <a:xfrm>
            <a:off x="453091" y="954757"/>
            <a:ext cx="11082618" cy="5461000"/>
            <a:chOff x="1311832" y="1528784"/>
            <a:chExt cx="9568336" cy="4714832"/>
          </a:xfrm>
          <a:solidFill>
            <a:schemeClr val="bg1">
              <a:lumMod val="75000"/>
            </a:schemeClr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F88B50B1-BAED-483E-9F82-C9E9E25078F4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0FB2011-2AEB-4B19-A2F4-0A15C07BF498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83C1EB1-F3B6-4DA1-895F-6CF62FB5BE7C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AF1A46C-15E4-428C-AB0C-B6E0040F850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54F3DD6-623D-4273-A67A-84D116DB073E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B551922-0BBD-4BD2-A4C7-3B63CECBC5C0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15E739B-57E3-477B-AD9B-8451536B6635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7DFF16-8670-42BE-B909-A1E26B190416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EBF8EFF-C82C-4E37-A990-4CE0995605E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D9E7A84-12B7-4DF5-A27E-58F74BA353DF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8612AA6-5C5A-4652-A88B-22868F273BA9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9CC552E-299C-4FBD-ABFC-90D9A6087B7A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0E0E75-956C-4E7D-802C-BAC3B3ABC4E3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B13A33-8910-467F-A191-298A6D4FB247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4844D08-689E-42D3-A0E2-CE4374EFCC5E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0C46FD-A9C9-499F-A99A-A749F796578F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FBB5AE8-171F-407A-B905-6D84C5C3DB99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07E77B7-6171-4B50-8F84-625074584F1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BA22BAC-29CA-41C6-A080-80363AF24360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0D58928-F708-421E-8907-471B8178F77C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77570CF-2249-4283-BB40-13A3849F3D1D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0000A05-3237-481C-B7C4-32FA2DDDB80F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3A9C8B-73CF-417D-AE2A-9C05944FF37B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4253EE-75A4-4013-99DC-29ED6682710C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3F9A50D-FE01-4C0B-B91D-62C74CC6FEAE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ECCE01-2078-4E04-A50C-DC6064D009D4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42FA765-D2BB-4020-BD68-5571ABCE15B5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20B23A1-64E7-4F85-8670-52FC7C7B9E20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3744157-F5AF-4DF9-81A2-0A16C954D1D4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6106DDB-5206-4CCA-9CAB-25BCEDD5E07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42AFE38-B573-4915-B743-9FD3051D62C2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A652DD6-90E7-452F-9E8B-FA015D3575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0C2B6D3-C058-4A95-A7D1-F9C2D3801102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2B4D7F6-A44B-45E3-8835-5E44B1C9707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896C941-2BAD-4716-BEDD-B21743E1470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10127-048A-4E8A-A673-42A318008CD5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B0F329-FF34-4B69-B56B-CDB69023785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3871694-725F-4C71-AE9F-6E22A48C4C3F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5D5DEE-20AA-4B40-A768-46587EA61715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7BD25FD-DBDE-4789-AE2A-B4600FBDF39B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F785CDA-75CE-4C44-AD0A-3B61EB81FEAB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AF2B692-C4F8-4CA3-B87A-8F723BDB8868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031F3CE-AF47-459C-BB0E-C04D6C4BB85E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F611C61-8627-42C6-9074-DF70C23EBCFA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713D455-5E1E-422F-990F-C530FFADD23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2E32BC8-0312-4690-91B3-6B7EDAFEE5F8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5CC9D44-DB2B-4431-8216-D4C02F8C19CA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B3E298C-CB9B-4A26-8C35-E08B66ADE8C3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76E92AD-C086-4A16-8412-B75FAEB1208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0BB0123-D2F9-4B24-AEDD-DFB9D641D07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EBD48B-2EB8-4129-9749-DF94A1CE0254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EE51CAC-3FA5-45FE-ABD3-8F07A3944879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B2E5C75-052A-47AF-9662-E0ED46D8545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7415EB7-10C4-40BD-A4A4-7B8A82DB0ABB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CFE15D-85E0-4AC9-9965-7C410002A09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BBC3997-DA26-41D4-859C-4323FEEB2FE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AD734D56-1995-42A3-AA69-BBF026CEB56A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59D3338-C005-46F0-9EE0-19347ACAC13A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755DCCD-9909-4FB4-A7DC-D54AC11E1D7A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2A444D3-F6D1-4085-9BF3-95FF54013982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68DC1A6-F164-41FD-908F-AE0092681A61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BA16F8D-6A3A-4680-BAC5-275F073A0805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C091024-164E-416F-BDC0-1004EEEC2E85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58BF61-C124-47C4-BB76-A96F5B0D30D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23A0966-9505-498B-898D-EA488CAE935D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2A97884-7377-4728-B637-B1083970FB42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D120AA6-D798-4486-9D8E-FEE7D4BAEC88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D9C0A4D-EF69-4A07-B896-276E425A80C3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F8EA377-903C-40A2-8441-9367C83E3116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AE2A669-2FD8-4E0A-A830-10893550CF2F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9E5017-CD63-4EF3-9FF5-176FB7CD7F53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7EFD1F2-3237-43FE-B736-E4C7D6D90BDF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1C4E544-914F-4A9C-94FA-C666E6953B7F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107A26D-FF1E-4241-8371-D68273D90737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72D098CF-91F6-4874-81CE-CCBAD5073DE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CDA2226-0A24-4B6E-ABC8-724F422F8776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C782573-F1CD-48E5-BCB0-0D0E0F83C556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2130788-A611-443C-B103-2D85BBDB669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02EDB5-2F8F-420A-B231-F93F4B8F73F0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281FFC9-9BFA-47DA-80A7-78544BE31F7B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2AC617D0-38D4-4BBC-A78D-EA3C8F76F08C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343AB32-ECB1-4D3D-BDE1-2B760AE6ED4A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7878B9D-535B-4CC4-AFBF-CE7C5DF61E75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F77C5C4-36B3-4803-BDE4-DC60AADA122E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84BC860-9C34-440B-B325-7ADDF04BF9F4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EE3E986-8E88-4952-8D4C-35F60567EE14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AF121C5-73D1-47A8-A326-ADD0356940D2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D69D3E96-257A-4F50-855F-B2CDD634E0B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0691529-AE40-446D-9C64-192C461DC1A5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01AC4D6-C3AD-4AFD-88C2-BD3F1CCD700C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559356F-F181-48ED-84F2-F993A4E23601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3C9E8C99-3D34-4713-B801-43A88D865B0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97D26A8-60D4-4E6D-9D86-E1EB7AED676E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89A3E410-B2FA-4D29-AA1D-3679B9C6FDEB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998E2AE-BBAD-4457-9C5B-8DE2484623F8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7FE0303-370A-4CE9-888C-313578D2736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5996294-0F17-448F-8CAD-E1275918102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9B35DAE-4058-438D-88D3-7FC8657316FC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ED5BE92-5E1D-49E6-9E96-37C43D8FA81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E4AC49A-9B7C-4BF5-8702-C5765D30DF65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864078C-A6A8-4E73-81FA-1FA11AB8F1FB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8F5E1B0-5742-4E7F-93B2-121EADA012D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E3B5675-7800-42A1-959F-77893BCEE424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D95643B-3F3E-49A5-8484-74D4A909E467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421FB59-5780-4179-B0B3-AC8CAB77F1A4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7BBF057-B61C-4293-A5FB-67F5009D8FA3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42271ED-562E-48E0-B267-87CB9E399F6C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A62786B-6EB6-4B8E-A6BA-B6696770C41A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05E47CD-3796-42B6-A912-7EE5200C5B2B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36A930E-D1FC-4488-9F36-BAF16B0B78E4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002E3D9-ED82-438B-8FC3-003D131F0A30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D22FF22-CD1B-4054-A6EE-B2D682F1E13D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EC0FD45E-E780-4099-97A8-98A2B4AF3E07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4A8DEFB3-8693-4468-BE4F-9343A0A2A1EB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740DEF5-C191-472D-9C5C-3D33CCACD9C9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AD0890E-22BE-41F4-9BE9-FBA401ACBDD0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A22DB06-E1C3-4D9D-84DB-3AED7337E87D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9959E9A-E6AC-49BC-AB43-EF909057F41A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A0E8153-0CE7-40CD-824E-566CCE9415F5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4485F6A-D461-47E2-8443-75B24D386B41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F62DD90-B8D4-4B20-8324-A1D770ED831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232EB05-88DE-4AF5-81A3-98862566A7C2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AD83B3-E13D-4A7D-9C0D-1D6D7C2230A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4BB1C12-243B-4290-AF63-A44C3BACD6A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C8AE823-0BB2-4C29-84EF-A2930EF3B02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F345C4C6-FEE9-42B6-9D69-C342C9A2EC6D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ECB7BD46-BE66-4031-981A-A4DC4017D65D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DFDDD41-11E2-4280-B1BE-A7B1DC6E8377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70C83A5-E823-44EC-9E9F-16AE44317691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C9E3F33-487E-4FDC-9D69-4D836954E553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91226FF-F22E-4265-87BD-0583BDC95196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60A9812-121E-4022-9748-1BABD35942E9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F1CF41C-41BA-4A86-AEEC-1946DCA8ADB8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497F44B-5DCF-423E-B5FE-714C9321BF05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1F5A94A-200A-4E4F-B704-701539AC65BA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0CA3FF8-C4FE-43F0-B6D6-8A1D534AD79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1B5AEA15-A097-4B87-94B3-9F0A19170BD6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FD10889-A248-4379-9CD6-85086BCAC26A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7B12E6D-BD65-44C3-AD24-CE3804B1C1A2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DDE2C1F-B8AA-455D-8713-43C72482FAE0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814E3C3-967E-461D-95FE-05E0888475EC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D8E61FC-567B-4714-A23E-81F6FD674BAC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6F809C8-CBAD-44B7-919F-2D4872E4282C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A1458D-D828-4A6B-831D-31D1A1E68448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A3E3A96-8E1D-4224-9FE6-0A309CE894AA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C443FDC-25F4-4712-88CB-A9343F135DD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84B6339-1114-4762-91D8-E56A3B99F5A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56539DE2-08D6-4C60-8F35-55A2E2321873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9CC47E-7FBF-4515-86E5-AC522BC19EB7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94867F2-14B1-481D-951A-DA7FE004F03B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60D07AB-3A12-4CDD-83B1-EE6521A1D917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2CC8BB5-7F2A-4DFE-85D8-CF7C98379C67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08B361A9-05E7-4B9B-AC43-EDE34571877C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4BBD5B7-6208-48B8-ABE0-813981B22BF2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8F9092F-045E-4E36-917A-4DD3C055FAA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4D8CB0-7EB4-4838-AB0F-111E7673D339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41C2D54A-4939-4813-931B-EF9F8E1A15D5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FD360CE-4317-4A16-806A-A23D7A74AC6E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02C2B4E-C632-447E-BADD-18E1D1F76F40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6791C889-8A45-41EA-8DBD-D0FCAD15B57A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95B7CE09-E4ED-4F22-BF6F-B8053C5D4BC4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CDBC49C-A876-4FA8-8607-3525A4F8FA9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82A8D3AC-FF4A-462C-B13B-4987C67399BD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26FE7EDF-768C-498F-88ED-8AF45BF27881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6416CE03-039E-43C0-BA48-235456D84F9A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9CB93C99-2F83-4647-8264-C0D07FC42AF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FAD17EB0-46DF-4AB8-8650-6811ED458C2E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6E9C123D-E7AC-4E04-B2D0-3FFBC926FAF1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480A4C1D-74B0-4E6F-A320-5876C37D8666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7C7F6E4-0B49-4DC3-BF6B-4135196968E1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28431-5AC2-4E51-B0D9-57689E36A0E2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FEA39CB2-F98D-4C39-9E19-63187445E94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B6F2DFBC-D094-4BF8-B3EB-FE606051D21C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DCC40CD1-9D02-431D-B2BE-BACC223A89ED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AA27BF7-E893-4C46-A835-3BDF7DED7C9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0436145A-5437-41C5-BD61-019FB9EE575A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D7DE0DB6-63D7-4ED2-B21A-3651621693ED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rgbClr val="FFFB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3C1944A9-F5A9-4921-A114-0D04E5ED624D}"/>
              </a:ext>
            </a:extLst>
          </p:cNvPr>
          <p:cNvSpPr/>
          <p:nvPr/>
        </p:nvSpPr>
        <p:spPr>
          <a:xfrm>
            <a:off x="2436827" y="261254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D3560BAB-0950-4112-A964-C76AFEEFDE37}"/>
              </a:ext>
            </a:extLst>
          </p:cNvPr>
          <p:cNvSpPr/>
          <p:nvPr/>
        </p:nvSpPr>
        <p:spPr>
          <a:xfrm>
            <a:off x="9727389" y="477512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942E5BF6-5480-48FD-A012-8DC20D6680F5}"/>
              </a:ext>
            </a:extLst>
          </p:cNvPr>
          <p:cNvSpPr/>
          <p:nvPr/>
        </p:nvSpPr>
        <p:spPr>
          <a:xfrm>
            <a:off x="5471638" y="2233553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849CFC3-C712-412B-9E4D-5FE2C896F51D}"/>
              </a:ext>
            </a:extLst>
          </p:cNvPr>
          <p:cNvSpPr txBox="1"/>
          <p:nvPr/>
        </p:nvSpPr>
        <p:spPr>
          <a:xfrm>
            <a:off x="2484726" y="315388"/>
            <a:ext cx="722254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gradFill>
                  <a:gsLst>
                    <a:gs pos="79650">
                      <a:srgbClr val="D6A86A"/>
                    </a:gs>
                    <a:gs pos="0">
                      <a:srgbClr val="BD955D"/>
                    </a:gs>
                    <a:gs pos="28000">
                      <a:srgbClr val="987140"/>
                    </a:gs>
                    <a:gs pos="58000">
                      <a:srgbClr val="F3C27E"/>
                    </a:gs>
                    <a:gs pos="63000">
                      <a:srgbClr val="F6C480"/>
                    </a:gs>
                    <a:gs pos="100000">
                      <a:srgbClr val="987141"/>
                    </a:gs>
                  </a:gsLst>
                  <a:lin ang="0" scaled="0"/>
                </a:gradFill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latin typeface="+mj-lt"/>
                <a:cs typeface="+mn-cs"/>
              </a:rPr>
              <a:t>WORLD MAP INFOGRAPHIC SLIDES</a:t>
            </a:r>
            <a:endParaRPr lang="ko-KR" altLang="en-US" dirty="0">
              <a:solidFill>
                <a:schemeClr val="tx1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14AC14-AF3D-4FF1-AF0F-2C3BE7C0D38D}"/>
              </a:ext>
            </a:extLst>
          </p:cNvPr>
          <p:cNvSpPr/>
          <p:nvPr/>
        </p:nvSpPr>
        <p:spPr>
          <a:xfrm>
            <a:off x="6307100" y="1601616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01.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A03AE-B69B-46CF-A2FE-F745CAF4522E}"/>
              </a:ext>
            </a:extLst>
          </p:cNvPr>
          <p:cNvSpPr/>
          <p:nvPr/>
        </p:nvSpPr>
        <p:spPr>
          <a:xfrm>
            <a:off x="7161176" y="1700808"/>
            <a:ext cx="4828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Lorem ipsum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1D4D9A-8083-4425-9072-AF4C76A11F70}"/>
              </a:ext>
            </a:extLst>
          </p:cNvPr>
          <p:cNvSpPr/>
          <p:nvPr/>
        </p:nvSpPr>
        <p:spPr>
          <a:xfrm>
            <a:off x="6307100" y="2684992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02.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135282-5DDA-4AB5-A0C0-867CD01CF897}"/>
              </a:ext>
            </a:extLst>
          </p:cNvPr>
          <p:cNvSpPr/>
          <p:nvPr/>
        </p:nvSpPr>
        <p:spPr>
          <a:xfrm>
            <a:off x="7161176" y="2784184"/>
            <a:ext cx="4828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Lorem ipsum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5A0ABA-EE0B-47A6-BDA6-2023560BDB84}"/>
              </a:ext>
            </a:extLst>
          </p:cNvPr>
          <p:cNvSpPr/>
          <p:nvPr/>
        </p:nvSpPr>
        <p:spPr>
          <a:xfrm>
            <a:off x="6307100" y="3768368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03.</a:t>
            </a:r>
            <a:endParaRPr lang="ko-KR" altLang="en-US" sz="28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24F47DE-7AAC-46BC-A18B-ADE1394A3CCC}"/>
              </a:ext>
            </a:extLst>
          </p:cNvPr>
          <p:cNvSpPr/>
          <p:nvPr/>
        </p:nvSpPr>
        <p:spPr>
          <a:xfrm>
            <a:off x="7161176" y="3867560"/>
            <a:ext cx="4828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Lorem ipsum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FF33D-492A-4CB4-B39E-75666B34EAAD}"/>
              </a:ext>
            </a:extLst>
          </p:cNvPr>
          <p:cNvSpPr txBox="1"/>
          <p:nvPr/>
        </p:nvSpPr>
        <p:spPr>
          <a:xfrm>
            <a:off x="2069607" y="1688738"/>
            <a:ext cx="2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2D1A0-D55A-497F-A9BC-F932C9FEA636}"/>
              </a:ext>
            </a:extLst>
          </p:cNvPr>
          <p:cNvSpPr txBox="1"/>
          <p:nvPr/>
        </p:nvSpPr>
        <p:spPr>
          <a:xfrm>
            <a:off x="2097634" y="2193257"/>
            <a:ext cx="290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2AE95-6A81-4663-B600-153550434235}"/>
              </a:ext>
            </a:extLst>
          </p:cNvPr>
          <p:cNvSpPr txBox="1"/>
          <p:nvPr/>
        </p:nvSpPr>
        <p:spPr>
          <a:xfrm>
            <a:off x="7181169" y="2039369"/>
            <a:ext cx="48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BFCBF-7D42-4B8E-839F-EB9D8FC4CC6C}"/>
              </a:ext>
            </a:extLst>
          </p:cNvPr>
          <p:cNvSpPr txBox="1"/>
          <p:nvPr/>
        </p:nvSpPr>
        <p:spPr>
          <a:xfrm>
            <a:off x="7181169" y="3122745"/>
            <a:ext cx="48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9B4C66-0A1B-4A90-885B-AFEF3FF45405}"/>
              </a:ext>
            </a:extLst>
          </p:cNvPr>
          <p:cNvSpPr txBox="1"/>
          <p:nvPr/>
        </p:nvSpPr>
        <p:spPr>
          <a:xfrm>
            <a:off x="7181169" y="4206121"/>
            <a:ext cx="48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D3FEC-5807-48A9-8DD3-8DC8FC1127A3}"/>
              </a:ext>
            </a:extLst>
          </p:cNvPr>
          <p:cNvSpPr txBox="1"/>
          <p:nvPr/>
        </p:nvSpPr>
        <p:spPr>
          <a:xfrm>
            <a:off x="7181169" y="5289498"/>
            <a:ext cx="48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A90003-C7E3-43D8-88BD-593A39CAE57A}"/>
              </a:ext>
            </a:extLst>
          </p:cNvPr>
          <p:cNvSpPr/>
          <p:nvPr/>
        </p:nvSpPr>
        <p:spPr>
          <a:xfrm>
            <a:off x="6307100" y="4851745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04.</a:t>
            </a:r>
            <a:endParaRPr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C8B59-D88A-4B82-B5D7-ECB0635F4D9C}"/>
              </a:ext>
            </a:extLst>
          </p:cNvPr>
          <p:cNvSpPr/>
          <p:nvPr/>
        </p:nvSpPr>
        <p:spPr>
          <a:xfrm>
            <a:off x="7161176" y="4950937"/>
            <a:ext cx="4828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Lorem ipsum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래픽 22">
            <a:extLst>
              <a:ext uri="{FF2B5EF4-FFF2-40B4-BE49-F238E27FC236}">
                <a16:creationId xmlns:a16="http://schemas.microsoft.com/office/drawing/2014/main" id="{B5DBAF3A-347D-42B9-9048-5A3E05C1339E}"/>
              </a:ext>
            </a:extLst>
          </p:cNvPr>
          <p:cNvGrpSpPr/>
          <p:nvPr/>
        </p:nvGrpSpPr>
        <p:grpSpPr>
          <a:xfrm>
            <a:off x="1047582" y="1839885"/>
            <a:ext cx="2215641" cy="4383115"/>
            <a:chOff x="1047582" y="1839885"/>
            <a:chExt cx="2215641" cy="4383115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42FAA8A-A9D5-45A1-B16E-BD4B5BE30284}"/>
                </a:ext>
              </a:extLst>
            </p:cNvPr>
            <p:cNvSpPr/>
            <p:nvPr/>
          </p:nvSpPr>
          <p:spPr>
            <a:xfrm>
              <a:off x="3181995" y="2823850"/>
              <a:ext cx="84291" cy="553910"/>
            </a:xfrm>
            <a:custGeom>
              <a:avLst/>
              <a:gdLst>
                <a:gd name="connsiteX0" fmla="*/ 38962 w 84290"/>
                <a:gd name="connsiteY0" fmla="*/ 11387 h 553910"/>
                <a:gd name="connsiteX1" fmla="*/ 48355 w 84290"/>
                <a:gd name="connsiteY1" fmla="*/ 11387 h 553910"/>
                <a:gd name="connsiteX2" fmla="*/ 75930 w 84290"/>
                <a:gd name="connsiteY2" fmla="*/ 38962 h 553910"/>
                <a:gd name="connsiteX3" fmla="*/ 75930 w 84290"/>
                <a:gd name="connsiteY3" fmla="*/ 515686 h 553910"/>
                <a:gd name="connsiteX4" fmla="*/ 48355 w 84290"/>
                <a:gd name="connsiteY4" fmla="*/ 543261 h 553910"/>
                <a:gd name="connsiteX5" fmla="*/ 38962 w 84290"/>
                <a:gd name="connsiteY5" fmla="*/ 543261 h 553910"/>
                <a:gd name="connsiteX6" fmla="*/ 11387 w 84290"/>
                <a:gd name="connsiteY6" fmla="*/ 515686 h 553910"/>
                <a:gd name="connsiteX7" fmla="*/ 11387 w 84290"/>
                <a:gd name="connsiteY7" fmla="*/ 38962 h 553910"/>
                <a:gd name="connsiteX8" fmla="*/ 38962 w 84290"/>
                <a:gd name="connsiteY8" fmla="*/ 11387 h 55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90" h="553910">
                  <a:moveTo>
                    <a:pt x="38962" y="11387"/>
                  </a:moveTo>
                  <a:lnTo>
                    <a:pt x="48355" y="11387"/>
                  </a:lnTo>
                  <a:cubicBezTo>
                    <a:pt x="63527" y="11387"/>
                    <a:pt x="75930" y="23790"/>
                    <a:pt x="75930" y="38962"/>
                  </a:cubicBezTo>
                  <a:lnTo>
                    <a:pt x="75930" y="515686"/>
                  </a:lnTo>
                  <a:cubicBezTo>
                    <a:pt x="75930" y="530858"/>
                    <a:pt x="63527" y="543261"/>
                    <a:pt x="48355" y="543261"/>
                  </a:cubicBezTo>
                  <a:lnTo>
                    <a:pt x="38962" y="543261"/>
                  </a:lnTo>
                  <a:cubicBezTo>
                    <a:pt x="23790" y="543261"/>
                    <a:pt x="11387" y="530858"/>
                    <a:pt x="11387" y="515686"/>
                  </a:cubicBezTo>
                  <a:lnTo>
                    <a:pt x="11387" y="38962"/>
                  </a:lnTo>
                  <a:cubicBezTo>
                    <a:pt x="11387" y="23790"/>
                    <a:pt x="23790" y="11387"/>
                    <a:pt x="38962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944C895-376C-44E7-BF2D-D91804505226}"/>
                </a:ext>
              </a:extLst>
            </p:cNvPr>
            <p:cNvSpPr/>
            <p:nvPr/>
          </p:nvSpPr>
          <p:spPr>
            <a:xfrm>
              <a:off x="1037519" y="2407214"/>
              <a:ext cx="48166" cy="192664"/>
            </a:xfrm>
            <a:custGeom>
              <a:avLst/>
              <a:gdLst>
                <a:gd name="connsiteX0" fmla="*/ 29449 w 48166"/>
                <a:gd name="connsiteY0" fmla="*/ 11387 h 192664"/>
                <a:gd name="connsiteX1" fmla="*/ 29570 w 48166"/>
                <a:gd name="connsiteY1" fmla="*/ 11387 h 192664"/>
                <a:gd name="connsiteX2" fmla="*/ 47632 w 48166"/>
                <a:gd name="connsiteY2" fmla="*/ 29449 h 192664"/>
                <a:gd name="connsiteX3" fmla="*/ 47632 w 48166"/>
                <a:gd name="connsiteY3" fmla="*/ 168409 h 192664"/>
                <a:gd name="connsiteX4" fmla="*/ 29570 w 48166"/>
                <a:gd name="connsiteY4" fmla="*/ 186471 h 192664"/>
                <a:gd name="connsiteX5" fmla="*/ 29449 w 48166"/>
                <a:gd name="connsiteY5" fmla="*/ 186471 h 192664"/>
                <a:gd name="connsiteX6" fmla="*/ 11387 w 48166"/>
                <a:gd name="connsiteY6" fmla="*/ 168409 h 192664"/>
                <a:gd name="connsiteX7" fmla="*/ 11387 w 48166"/>
                <a:gd name="connsiteY7" fmla="*/ 29449 h 192664"/>
                <a:gd name="connsiteX8" fmla="*/ 29449 w 48166"/>
                <a:gd name="connsiteY8" fmla="*/ 11387 h 19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66" h="192664">
                  <a:moveTo>
                    <a:pt x="29449" y="11387"/>
                  </a:moveTo>
                  <a:lnTo>
                    <a:pt x="29570" y="11387"/>
                  </a:lnTo>
                  <a:cubicBezTo>
                    <a:pt x="39564" y="11387"/>
                    <a:pt x="47632" y="19455"/>
                    <a:pt x="47632" y="29449"/>
                  </a:cubicBezTo>
                  <a:lnTo>
                    <a:pt x="47632" y="168409"/>
                  </a:lnTo>
                  <a:cubicBezTo>
                    <a:pt x="47632" y="178403"/>
                    <a:pt x="39564" y="186471"/>
                    <a:pt x="29570" y="186471"/>
                  </a:cubicBezTo>
                  <a:lnTo>
                    <a:pt x="29449" y="186471"/>
                  </a:lnTo>
                  <a:cubicBezTo>
                    <a:pt x="19455" y="186471"/>
                    <a:pt x="11387" y="178403"/>
                    <a:pt x="11387" y="168409"/>
                  </a:cubicBezTo>
                  <a:lnTo>
                    <a:pt x="11387" y="29449"/>
                  </a:lnTo>
                  <a:cubicBezTo>
                    <a:pt x="11387" y="19455"/>
                    <a:pt x="19455" y="11387"/>
                    <a:pt x="29449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DCB0461-53FB-4072-88EC-973448075D44}"/>
                </a:ext>
              </a:extLst>
            </p:cNvPr>
            <p:cNvSpPr/>
            <p:nvPr/>
          </p:nvSpPr>
          <p:spPr>
            <a:xfrm>
              <a:off x="1036195" y="2727759"/>
              <a:ext cx="60208" cy="325121"/>
            </a:xfrm>
            <a:custGeom>
              <a:avLst/>
              <a:gdLst>
                <a:gd name="connsiteX0" fmla="*/ 31737 w 60207"/>
                <a:gd name="connsiteY0" fmla="*/ 11387 h 325121"/>
                <a:gd name="connsiteX1" fmla="*/ 31858 w 60207"/>
                <a:gd name="connsiteY1" fmla="*/ 11387 h 325121"/>
                <a:gd name="connsiteX2" fmla="*/ 52208 w 60207"/>
                <a:gd name="connsiteY2" fmla="*/ 31737 h 325121"/>
                <a:gd name="connsiteX3" fmla="*/ 52208 w 60207"/>
                <a:gd name="connsiteY3" fmla="*/ 295808 h 325121"/>
                <a:gd name="connsiteX4" fmla="*/ 31858 w 60207"/>
                <a:gd name="connsiteY4" fmla="*/ 316158 h 325121"/>
                <a:gd name="connsiteX5" fmla="*/ 31737 w 60207"/>
                <a:gd name="connsiteY5" fmla="*/ 316158 h 325121"/>
                <a:gd name="connsiteX6" fmla="*/ 11387 w 60207"/>
                <a:gd name="connsiteY6" fmla="*/ 295808 h 325121"/>
                <a:gd name="connsiteX7" fmla="*/ 11387 w 60207"/>
                <a:gd name="connsiteY7" fmla="*/ 31737 h 325121"/>
                <a:gd name="connsiteX8" fmla="*/ 31737 w 60207"/>
                <a:gd name="connsiteY8" fmla="*/ 11387 h 3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07" h="325121">
                  <a:moveTo>
                    <a:pt x="31737" y="11387"/>
                  </a:moveTo>
                  <a:lnTo>
                    <a:pt x="31858" y="11387"/>
                  </a:lnTo>
                  <a:cubicBezTo>
                    <a:pt x="43056" y="11387"/>
                    <a:pt x="52208" y="20539"/>
                    <a:pt x="52208" y="31737"/>
                  </a:cubicBezTo>
                  <a:lnTo>
                    <a:pt x="52208" y="295808"/>
                  </a:lnTo>
                  <a:cubicBezTo>
                    <a:pt x="52208" y="307007"/>
                    <a:pt x="43056" y="316158"/>
                    <a:pt x="31858" y="316158"/>
                  </a:cubicBezTo>
                  <a:lnTo>
                    <a:pt x="31737" y="316158"/>
                  </a:lnTo>
                  <a:cubicBezTo>
                    <a:pt x="20539" y="316158"/>
                    <a:pt x="11387" y="307007"/>
                    <a:pt x="11387" y="295808"/>
                  </a:cubicBezTo>
                  <a:lnTo>
                    <a:pt x="11387" y="31737"/>
                  </a:lnTo>
                  <a:cubicBezTo>
                    <a:pt x="11387" y="20539"/>
                    <a:pt x="20539" y="11387"/>
                    <a:pt x="31737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D620592-E882-4418-9373-23F8428C0494}"/>
                </a:ext>
              </a:extLst>
            </p:cNvPr>
            <p:cNvSpPr/>
            <p:nvPr/>
          </p:nvSpPr>
          <p:spPr>
            <a:xfrm>
              <a:off x="1036797" y="3139097"/>
              <a:ext cx="60208" cy="325121"/>
            </a:xfrm>
            <a:custGeom>
              <a:avLst/>
              <a:gdLst>
                <a:gd name="connsiteX0" fmla="*/ 30774 w 60207"/>
                <a:gd name="connsiteY0" fmla="*/ 11387 h 325121"/>
                <a:gd name="connsiteX1" fmla="*/ 30894 w 60207"/>
                <a:gd name="connsiteY1" fmla="*/ 11387 h 325121"/>
                <a:gd name="connsiteX2" fmla="*/ 50281 w 60207"/>
                <a:gd name="connsiteY2" fmla="*/ 30774 h 325121"/>
                <a:gd name="connsiteX3" fmla="*/ 50281 w 60207"/>
                <a:gd name="connsiteY3" fmla="*/ 299420 h 325121"/>
                <a:gd name="connsiteX4" fmla="*/ 30894 w 60207"/>
                <a:gd name="connsiteY4" fmla="*/ 318807 h 325121"/>
                <a:gd name="connsiteX5" fmla="*/ 30774 w 60207"/>
                <a:gd name="connsiteY5" fmla="*/ 318807 h 325121"/>
                <a:gd name="connsiteX6" fmla="*/ 11387 w 60207"/>
                <a:gd name="connsiteY6" fmla="*/ 299420 h 325121"/>
                <a:gd name="connsiteX7" fmla="*/ 11387 w 60207"/>
                <a:gd name="connsiteY7" fmla="*/ 30774 h 325121"/>
                <a:gd name="connsiteX8" fmla="*/ 30774 w 60207"/>
                <a:gd name="connsiteY8" fmla="*/ 11387 h 3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07" h="325121">
                  <a:moveTo>
                    <a:pt x="30774" y="11387"/>
                  </a:moveTo>
                  <a:lnTo>
                    <a:pt x="30894" y="11387"/>
                  </a:lnTo>
                  <a:cubicBezTo>
                    <a:pt x="41611" y="11387"/>
                    <a:pt x="50281" y="20057"/>
                    <a:pt x="50281" y="30774"/>
                  </a:cubicBezTo>
                  <a:lnTo>
                    <a:pt x="50281" y="299420"/>
                  </a:lnTo>
                  <a:cubicBezTo>
                    <a:pt x="50281" y="310137"/>
                    <a:pt x="41611" y="318807"/>
                    <a:pt x="30894" y="318807"/>
                  </a:cubicBezTo>
                  <a:lnTo>
                    <a:pt x="30774" y="318807"/>
                  </a:lnTo>
                  <a:cubicBezTo>
                    <a:pt x="20057" y="318807"/>
                    <a:pt x="11387" y="310137"/>
                    <a:pt x="11387" y="299420"/>
                  </a:cubicBezTo>
                  <a:lnTo>
                    <a:pt x="11387" y="30774"/>
                  </a:lnTo>
                  <a:cubicBezTo>
                    <a:pt x="11387" y="20057"/>
                    <a:pt x="20057" y="11387"/>
                    <a:pt x="30774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30162F2-C920-4A35-AF2D-30070646462A}"/>
                </a:ext>
              </a:extLst>
            </p:cNvPr>
            <p:cNvSpPr/>
            <p:nvPr/>
          </p:nvSpPr>
          <p:spPr>
            <a:xfrm>
              <a:off x="1057990" y="1828498"/>
              <a:ext cx="2179516" cy="4407198"/>
            </a:xfrm>
            <a:custGeom>
              <a:avLst/>
              <a:gdLst>
                <a:gd name="connsiteX0" fmla="*/ 234637 w 2179516"/>
                <a:gd name="connsiteY0" fmla="*/ 11387 h 4407198"/>
                <a:gd name="connsiteX1" fmla="*/ 1947063 w 2179516"/>
                <a:gd name="connsiteY1" fmla="*/ 11387 h 4407198"/>
                <a:gd name="connsiteX2" fmla="*/ 2170313 w 2179516"/>
                <a:gd name="connsiteY2" fmla="*/ 234637 h 4407198"/>
                <a:gd name="connsiteX3" fmla="*/ 2170313 w 2179516"/>
                <a:gd name="connsiteY3" fmla="*/ 4175708 h 4407198"/>
                <a:gd name="connsiteX4" fmla="*/ 1947063 w 2179516"/>
                <a:gd name="connsiteY4" fmla="*/ 4398958 h 4407198"/>
                <a:gd name="connsiteX5" fmla="*/ 234637 w 2179516"/>
                <a:gd name="connsiteY5" fmla="*/ 4398958 h 4407198"/>
                <a:gd name="connsiteX6" fmla="*/ 11387 w 2179516"/>
                <a:gd name="connsiteY6" fmla="*/ 4175708 h 4407198"/>
                <a:gd name="connsiteX7" fmla="*/ 11387 w 2179516"/>
                <a:gd name="connsiteY7" fmla="*/ 234637 h 4407198"/>
                <a:gd name="connsiteX8" fmla="*/ 234637 w 2179516"/>
                <a:gd name="connsiteY8" fmla="*/ 11387 h 440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9516" h="4407198">
                  <a:moveTo>
                    <a:pt x="234637" y="11387"/>
                  </a:moveTo>
                  <a:lnTo>
                    <a:pt x="1947063" y="11387"/>
                  </a:lnTo>
                  <a:cubicBezTo>
                    <a:pt x="2070368" y="11387"/>
                    <a:pt x="2170313" y="111332"/>
                    <a:pt x="2170313" y="234637"/>
                  </a:cubicBezTo>
                  <a:lnTo>
                    <a:pt x="2170313" y="4175708"/>
                  </a:lnTo>
                  <a:cubicBezTo>
                    <a:pt x="2170313" y="4299013"/>
                    <a:pt x="2070368" y="4398958"/>
                    <a:pt x="1947063" y="4398958"/>
                  </a:cubicBezTo>
                  <a:lnTo>
                    <a:pt x="234637" y="4398958"/>
                  </a:lnTo>
                  <a:cubicBezTo>
                    <a:pt x="111332" y="4398958"/>
                    <a:pt x="11387" y="4299013"/>
                    <a:pt x="11387" y="4175708"/>
                  </a:cubicBezTo>
                  <a:lnTo>
                    <a:pt x="11387" y="234637"/>
                  </a:lnTo>
                  <a:cubicBezTo>
                    <a:pt x="11387" y="111332"/>
                    <a:pt x="111332" y="11387"/>
                    <a:pt x="234637" y="11387"/>
                  </a:cubicBezTo>
                  <a:close/>
                </a:path>
              </a:pathLst>
            </a:custGeom>
            <a:solidFill>
              <a:srgbClr val="434343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3082FF9-B552-4B3F-8F90-4DE3D4789A16}"/>
                </a:ext>
              </a:extLst>
            </p:cNvPr>
            <p:cNvSpPr/>
            <p:nvPr/>
          </p:nvSpPr>
          <p:spPr>
            <a:xfrm>
              <a:off x="1929195" y="1959510"/>
              <a:ext cx="313080" cy="72249"/>
            </a:xfrm>
            <a:custGeom>
              <a:avLst/>
              <a:gdLst>
                <a:gd name="connsiteX0" fmla="*/ 41972 w 313079"/>
                <a:gd name="connsiteY0" fmla="*/ 11387 h 72249"/>
                <a:gd name="connsiteX1" fmla="*/ 282321 w 313079"/>
                <a:gd name="connsiteY1" fmla="*/ 11387 h 72249"/>
                <a:gd name="connsiteX2" fmla="*/ 312907 w 313079"/>
                <a:gd name="connsiteY2" fmla="*/ 41973 h 72249"/>
                <a:gd name="connsiteX3" fmla="*/ 312907 w 313079"/>
                <a:gd name="connsiteY3" fmla="*/ 41973 h 72249"/>
                <a:gd name="connsiteX4" fmla="*/ 282321 w 313079"/>
                <a:gd name="connsiteY4" fmla="*/ 72558 h 72249"/>
                <a:gd name="connsiteX5" fmla="*/ 41972 w 313079"/>
                <a:gd name="connsiteY5" fmla="*/ 72558 h 72249"/>
                <a:gd name="connsiteX6" fmla="*/ 11387 w 313079"/>
                <a:gd name="connsiteY6" fmla="*/ 41973 h 72249"/>
                <a:gd name="connsiteX7" fmla="*/ 11387 w 313079"/>
                <a:gd name="connsiteY7" fmla="*/ 41973 h 72249"/>
                <a:gd name="connsiteX8" fmla="*/ 41972 w 313079"/>
                <a:gd name="connsiteY8" fmla="*/ 11387 h 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79" h="72249">
                  <a:moveTo>
                    <a:pt x="41972" y="11387"/>
                  </a:moveTo>
                  <a:lnTo>
                    <a:pt x="282321" y="11387"/>
                  </a:lnTo>
                  <a:cubicBezTo>
                    <a:pt x="299180" y="11387"/>
                    <a:pt x="312907" y="25114"/>
                    <a:pt x="312907" y="41973"/>
                  </a:cubicBezTo>
                  <a:lnTo>
                    <a:pt x="312907" y="41973"/>
                  </a:lnTo>
                  <a:cubicBezTo>
                    <a:pt x="312907" y="58831"/>
                    <a:pt x="299180" y="72558"/>
                    <a:pt x="282321" y="72558"/>
                  </a:cubicBezTo>
                  <a:lnTo>
                    <a:pt x="41972" y="72558"/>
                  </a:lnTo>
                  <a:cubicBezTo>
                    <a:pt x="25114" y="72558"/>
                    <a:pt x="11387" y="58831"/>
                    <a:pt x="11387" y="41973"/>
                  </a:cubicBezTo>
                  <a:lnTo>
                    <a:pt x="11387" y="41973"/>
                  </a:lnTo>
                  <a:cubicBezTo>
                    <a:pt x="11387" y="25114"/>
                    <a:pt x="25114" y="11387"/>
                    <a:pt x="41972" y="11387"/>
                  </a:cubicBezTo>
                  <a:close/>
                </a:path>
              </a:pathLst>
            </a:custGeom>
            <a:solidFill>
              <a:srgbClr val="E6E8EC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40CA276-494C-4792-A6C4-1CD35D1B6152}"/>
                </a:ext>
              </a:extLst>
            </p:cNvPr>
            <p:cNvSpPr/>
            <p:nvPr/>
          </p:nvSpPr>
          <p:spPr>
            <a:xfrm>
              <a:off x="2276231" y="1955536"/>
              <a:ext cx="84291" cy="84291"/>
            </a:xfrm>
            <a:custGeom>
              <a:avLst/>
              <a:gdLst>
                <a:gd name="connsiteX0" fmla="*/ 80746 w 84290"/>
                <a:gd name="connsiteY0" fmla="*/ 46067 h 84290"/>
                <a:gd name="connsiteX1" fmla="*/ 46067 w 84290"/>
                <a:gd name="connsiteY1" fmla="*/ 80746 h 84290"/>
                <a:gd name="connsiteX2" fmla="*/ 11387 w 84290"/>
                <a:gd name="connsiteY2" fmla="*/ 46067 h 84290"/>
                <a:gd name="connsiteX3" fmla="*/ 46067 w 84290"/>
                <a:gd name="connsiteY3" fmla="*/ 11387 h 84290"/>
                <a:gd name="connsiteX4" fmla="*/ 80746 w 84290"/>
                <a:gd name="connsiteY4" fmla="*/ 46067 h 8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90" h="84290">
                  <a:moveTo>
                    <a:pt x="80746" y="46067"/>
                  </a:moveTo>
                  <a:cubicBezTo>
                    <a:pt x="80746" y="65220"/>
                    <a:pt x="65220" y="80746"/>
                    <a:pt x="46067" y="80746"/>
                  </a:cubicBezTo>
                  <a:cubicBezTo>
                    <a:pt x="26914" y="80746"/>
                    <a:pt x="11387" y="65220"/>
                    <a:pt x="11387" y="46067"/>
                  </a:cubicBezTo>
                  <a:cubicBezTo>
                    <a:pt x="11387" y="26914"/>
                    <a:pt x="26914" y="11387"/>
                    <a:pt x="46067" y="11387"/>
                  </a:cubicBezTo>
                  <a:cubicBezTo>
                    <a:pt x="65220" y="11387"/>
                    <a:pt x="80746" y="26914"/>
                    <a:pt x="80746" y="46067"/>
                  </a:cubicBezTo>
                  <a:close/>
                </a:path>
              </a:pathLst>
            </a:custGeom>
            <a:solidFill>
              <a:srgbClr val="E6E8EC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래픽 23">
            <a:extLst>
              <a:ext uri="{FF2B5EF4-FFF2-40B4-BE49-F238E27FC236}">
                <a16:creationId xmlns:a16="http://schemas.microsoft.com/office/drawing/2014/main" id="{AE168AD8-5BB4-46C1-B178-AE02285A6A8C}"/>
              </a:ext>
            </a:extLst>
          </p:cNvPr>
          <p:cNvGrpSpPr/>
          <p:nvPr/>
        </p:nvGrpSpPr>
        <p:grpSpPr>
          <a:xfrm>
            <a:off x="3849635" y="1839885"/>
            <a:ext cx="2215641" cy="4383115"/>
            <a:chOff x="3849635" y="1839885"/>
            <a:chExt cx="2215641" cy="4383115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5B36A50-5351-4C4C-9AEC-4B456E895B34}"/>
                </a:ext>
              </a:extLst>
            </p:cNvPr>
            <p:cNvSpPr/>
            <p:nvPr/>
          </p:nvSpPr>
          <p:spPr>
            <a:xfrm>
              <a:off x="5984048" y="2823850"/>
              <a:ext cx="84291" cy="553910"/>
            </a:xfrm>
            <a:custGeom>
              <a:avLst/>
              <a:gdLst>
                <a:gd name="connsiteX0" fmla="*/ 38962 w 84290"/>
                <a:gd name="connsiteY0" fmla="*/ 11387 h 553910"/>
                <a:gd name="connsiteX1" fmla="*/ 48355 w 84290"/>
                <a:gd name="connsiteY1" fmla="*/ 11387 h 553910"/>
                <a:gd name="connsiteX2" fmla="*/ 75930 w 84290"/>
                <a:gd name="connsiteY2" fmla="*/ 38962 h 553910"/>
                <a:gd name="connsiteX3" fmla="*/ 75930 w 84290"/>
                <a:gd name="connsiteY3" fmla="*/ 515686 h 553910"/>
                <a:gd name="connsiteX4" fmla="*/ 48355 w 84290"/>
                <a:gd name="connsiteY4" fmla="*/ 543261 h 553910"/>
                <a:gd name="connsiteX5" fmla="*/ 38962 w 84290"/>
                <a:gd name="connsiteY5" fmla="*/ 543261 h 553910"/>
                <a:gd name="connsiteX6" fmla="*/ 11387 w 84290"/>
                <a:gd name="connsiteY6" fmla="*/ 515686 h 553910"/>
                <a:gd name="connsiteX7" fmla="*/ 11387 w 84290"/>
                <a:gd name="connsiteY7" fmla="*/ 38962 h 553910"/>
                <a:gd name="connsiteX8" fmla="*/ 38962 w 84290"/>
                <a:gd name="connsiteY8" fmla="*/ 11387 h 55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90" h="553910">
                  <a:moveTo>
                    <a:pt x="38962" y="11387"/>
                  </a:moveTo>
                  <a:lnTo>
                    <a:pt x="48355" y="11387"/>
                  </a:lnTo>
                  <a:cubicBezTo>
                    <a:pt x="63527" y="11387"/>
                    <a:pt x="75930" y="23790"/>
                    <a:pt x="75930" y="38962"/>
                  </a:cubicBezTo>
                  <a:lnTo>
                    <a:pt x="75930" y="515686"/>
                  </a:lnTo>
                  <a:cubicBezTo>
                    <a:pt x="75930" y="530858"/>
                    <a:pt x="63527" y="543261"/>
                    <a:pt x="48355" y="543261"/>
                  </a:cubicBezTo>
                  <a:lnTo>
                    <a:pt x="38962" y="543261"/>
                  </a:lnTo>
                  <a:cubicBezTo>
                    <a:pt x="23790" y="543261"/>
                    <a:pt x="11387" y="530858"/>
                    <a:pt x="11387" y="515686"/>
                  </a:cubicBezTo>
                  <a:lnTo>
                    <a:pt x="11387" y="38962"/>
                  </a:lnTo>
                  <a:cubicBezTo>
                    <a:pt x="11387" y="23790"/>
                    <a:pt x="23790" y="11387"/>
                    <a:pt x="38962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9F652C8-3020-4182-B353-0DFDE9BFDE35}"/>
                </a:ext>
              </a:extLst>
            </p:cNvPr>
            <p:cNvSpPr/>
            <p:nvPr/>
          </p:nvSpPr>
          <p:spPr>
            <a:xfrm>
              <a:off x="3839572" y="2407214"/>
              <a:ext cx="48166" cy="192664"/>
            </a:xfrm>
            <a:custGeom>
              <a:avLst/>
              <a:gdLst>
                <a:gd name="connsiteX0" fmla="*/ 29449 w 48166"/>
                <a:gd name="connsiteY0" fmla="*/ 11387 h 192664"/>
                <a:gd name="connsiteX1" fmla="*/ 29570 w 48166"/>
                <a:gd name="connsiteY1" fmla="*/ 11387 h 192664"/>
                <a:gd name="connsiteX2" fmla="*/ 47632 w 48166"/>
                <a:gd name="connsiteY2" fmla="*/ 29449 h 192664"/>
                <a:gd name="connsiteX3" fmla="*/ 47632 w 48166"/>
                <a:gd name="connsiteY3" fmla="*/ 168409 h 192664"/>
                <a:gd name="connsiteX4" fmla="*/ 29570 w 48166"/>
                <a:gd name="connsiteY4" fmla="*/ 186471 h 192664"/>
                <a:gd name="connsiteX5" fmla="*/ 29449 w 48166"/>
                <a:gd name="connsiteY5" fmla="*/ 186471 h 192664"/>
                <a:gd name="connsiteX6" fmla="*/ 11387 w 48166"/>
                <a:gd name="connsiteY6" fmla="*/ 168409 h 192664"/>
                <a:gd name="connsiteX7" fmla="*/ 11387 w 48166"/>
                <a:gd name="connsiteY7" fmla="*/ 29449 h 192664"/>
                <a:gd name="connsiteX8" fmla="*/ 29449 w 48166"/>
                <a:gd name="connsiteY8" fmla="*/ 11387 h 19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66" h="192664">
                  <a:moveTo>
                    <a:pt x="29449" y="11387"/>
                  </a:moveTo>
                  <a:lnTo>
                    <a:pt x="29570" y="11387"/>
                  </a:lnTo>
                  <a:cubicBezTo>
                    <a:pt x="39564" y="11387"/>
                    <a:pt x="47632" y="19455"/>
                    <a:pt x="47632" y="29449"/>
                  </a:cubicBezTo>
                  <a:lnTo>
                    <a:pt x="47632" y="168409"/>
                  </a:lnTo>
                  <a:cubicBezTo>
                    <a:pt x="47632" y="178403"/>
                    <a:pt x="39564" y="186471"/>
                    <a:pt x="29570" y="186471"/>
                  </a:cubicBezTo>
                  <a:lnTo>
                    <a:pt x="29449" y="186471"/>
                  </a:lnTo>
                  <a:cubicBezTo>
                    <a:pt x="19455" y="186471"/>
                    <a:pt x="11387" y="178403"/>
                    <a:pt x="11387" y="168409"/>
                  </a:cubicBezTo>
                  <a:lnTo>
                    <a:pt x="11387" y="29449"/>
                  </a:lnTo>
                  <a:cubicBezTo>
                    <a:pt x="11387" y="19455"/>
                    <a:pt x="19455" y="11387"/>
                    <a:pt x="29449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DF690BA-0C65-4892-AF24-CA3FDDDC6D30}"/>
                </a:ext>
              </a:extLst>
            </p:cNvPr>
            <p:cNvSpPr/>
            <p:nvPr/>
          </p:nvSpPr>
          <p:spPr>
            <a:xfrm>
              <a:off x="3838248" y="2727759"/>
              <a:ext cx="60208" cy="325121"/>
            </a:xfrm>
            <a:custGeom>
              <a:avLst/>
              <a:gdLst>
                <a:gd name="connsiteX0" fmla="*/ 31737 w 60207"/>
                <a:gd name="connsiteY0" fmla="*/ 11387 h 325121"/>
                <a:gd name="connsiteX1" fmla="*/ 31858 w 60207"/>
                <a:gd name="connsiteY1" fmla="*/ 11387 h 325121"/>
                <a:gd name="connsiteX2" fmla="*/ 52208 w 60207"/>
                <a:gd name="connsiteY2" fmla="*/ 31737 h 325121"/>
                <a:gd name="connsiteX3" fmla="*/ 52208 w 60207"/>
                <a:gd name="connsiteY3" fmla="*/ 295808 h 325121"/>
                <a:gd name="connsiteX4" fmla="*/ 31858 w 60207"/>
                <a:gd name="connsiteY4" fmla="*/ 316158 h 325121"/>
                <a:gd name="connsiteX5" fmla="*/ 31737 w 60207"/>
                <a:gd name="connsiteY5" fmla="*/ 316158 h 325121"/>
                <a:gd name="connsiteX6" fmla="*/ 11387 w 60207"/>
                <a:gd name="connsiteY6" fmla="*/ 295808 h 325121"/>
                <a:gd name="connsiteX7" fmla="*/ 11387 w 60207"/>
                <a:gd name="connsiteY7" fmla="*/ 31737 h 325121"/>
                <a:gd name="connsiteX8" fmla="*/ 31737 w 60207"/>
                <a:gd name="connsiteY8" fmla="*/ 11387 h 3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07" h="325121">
                  <a:moveTo>
                    <a:pt x="31737" y="11387"/>
                  </a:moveTo>
                  <a:lnTo>
                    <a:pt x="31858" y="11387"/>
                  </a:lnTo>
                  <a:cubicBezTo>
                    <a:pt x="43056" y="11387"/>
                    <a:pt x="52208" y="20539"/>
                    <a:pt x="52208" y="31737"/>
                  </a:cubicBezTo>
                  <a:lnTo>
                    <a:pt x="52208" y="295808"/>
                  </a:lnTo>
                  <a:cubicBezTo>
                    <a:pt x="52208" y="307007"/>
                    <a:pt x="43056" y="316158"/>
                    <a:pt x="31858" y="316158"/>
                  </a:cubicBezTo>
                  <a:lnTo>
                    <a:pt x="31737" y="316158"/>
                  </a:lnTo>
                  <a:cubicBezTo>
                    <a:pt x="20539" y="316158"/>
                    <a:pt x="11387" y="307007"/>
                    <a:pt x="11387" y="295808"/>
                  </a:cubicBezTo>
                  <a:lnTo>
                    <a:pt x="11387" y="31737"/>
                  </a:lnTo>
                  <a:cubicBezTo>
                    <a:pt x="11387" y="20539"/>
                    <a:pt x="20539" y="11387"/>
                    <a:pt x="31737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2FC2D16-F3B3-446D-AF7F-F20BB7B07C97}"/>
                </a:ext>
              </a:extLst>
            </p:cNvPr>
            <p:cNvSpPr/>
            <p:nvPr/>
          </p:nvSpPr>
          <p:spPr>
            <a:xfrm>
              <a:off x="3838850" y="3139097"/>
              <a:ext cx="60208" cy="325121"/>
            </a:xfrm>
            <a:custGeom>
              <a:avLst/>
              <a:gdLst>
                <a:gd name="connsiteX0" fmla="*/ 30774 w 60207"/>
                <a:gd name="connsiteY0" fmla="*/ 11387 h 325121"/>
                <a:gd name="connsiteX1" fmla="*/ 30894 w 60207"/>
                <a:gd name="connsiteY1" fmla="*/ 11387 h 325121"/>
                <a:gd name="connsiteX2" fmla="*/ 50281 w 60207"/>
                <a:gd name="connsiteY2" fmla="*/ 30774 h 325121"/>
                <a:gd name="connsiteX3" fmla="*/ 50281 w 60207"/>
                <a:gd name="connsiteY3" fmla="*/ 299420 h 325121"/>
                <a:gd name="connsiteX4" fmla="*/ 30894 w 60207"/>
                <a:gd name="connsiteY4" fmla="*/ 318807 h 325121"/>
                <a:gd name="connsiteX5" fmla="*/ 30774 w 60207"/>
                <a:gd name="connsiteY5" fmla="*/ 318807 h 325121"/>
                <a:gd name="connsiteX6" fmla="*/ 11387 w 60207"/>
                <a:gd name="connsiteY6" fmla="*/ 299420 h 325121"/>
                <a:gd name="connsiteX7" fmla="*/ 11387 w 60207"/>
                <a:gd name="connsiteY7" fmla="*/ 30774 h 325121"/>
                <a:gd name="connsiteX8" fmla="*/ 30774 w 60207"/>
                <a:gd name="connsiteY8" fmla="*/ 11387 h 3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07" h="325121">
                  <a:moveTo>
                    <a:pt x="30774" y="11387"/>
                  </a:moveTo>
                  <a:lnTo>
                    <a:pt x="30894" y="11387"/>
                  </a:lnTo>
                  <a:cubicBezTo>
                    <a:pt x="41611" y="11387"/>
                    <a:pt x="50281" y="20057"/>
                    <a:pt x="50281" y="30774"/>
                  </a:cubicBezTo>
                  <a:lnTo>
                    <a:pt x="50281" y="299420"/>
                  </a:lnTo>
                  <a:cubicBezTo>
                    <a:pt x="50281" y="310137"/>
                    <a:pt x="41611" y="318807"/>
                    <a:pt x="30894" y="318807"/>
                  </a:cubicBezTo>
                  <a:lnTo>
                    <a:pt x="30774" y="318807"/>
                  </a:lnTo>
                  <a:cubicBezTo>
                    <a:pt x="20057" y="318807"/>
                    <a:pt x="11387" y="310137"/>
                    <a:pt x="11387" y="299420"/>
                  </a:cubicBezTo>
                  <a:lnTo>
                    <a:pt x="11387" y="30774"/>
                  </a:lnTo>
                  <a:cubicBezTo>
                    <a:pt x="11387" y="20057"/>
                    <a:pt x="20057" y="11387"/>
                    <a:pt x="30774" y="11387"/>
                  </a:cubicBezTo>
                  <a:close/>
                </a:path>
              </a:pathLst>
            </a:custGeom>
            <a:solidFill>
              <a:srgbClr val="3F3D56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09D5D72-BFC9-4F49-85CA-444B38927A00}"/>
                </a:ext>
              </a:extLst>
            </p:cNvPr>
            <p:cNvSpPr/>
            <p:nvPr/>
          </p:nvSpPr>
          <p:spPr>
            <a:xfrm>
              <a:off x="3860043" y="1828498"/>
              <a:ext cx="2179516" cy="4407198"/>
            </a:xfrm>
            <a:custGeom>
              <a:avLst/>
              <a:gdLst>
                <a:gd name="connsiteX0" fmla="*/ 234637 w 2179516"/>
                <a:gd name="connsiteY0" fmla="*/ 11387 h 4407198"/>
                <a:gd name="connsiteX1" fmla="*/ 1947063 w 2179516"/>
                <a:gd name="connsiteY1" fmla="*/ 11387 h 4407198"/>
                <a:gd name="connsiteX2" fmla="*/ 2170313 w 2179516"/>
                <a:gd name="connsiteY2" fmla="*/ 234637 h 4407198"/>
                <a:gd name="connsiteX3" fmla="*/ 2170313 w 2179516"/>
                <a:gd name="connsiteY3" fmla="*/ 4175708 h 4407198"/>
                <a:gd name="connsiteX4" fmla="*/ 1947063 w 2179516"/>
                <a:gd name="connsiteY4" fmla="*/ 4398958 h 4407198"/>
                <a:gd name="connsiteX5" fmla="*/ 234637 w 2179516"/>
                <a:gd name="connsiteY5" fmla="*/ 4398958 h 4407198"/>
                <a:gd name="connsiteX6" fmla="*/ 11387 w 2179516"/>
                <a:gd name="connsiteY6" fmla="*/ 4175708 h 4407198"/>
                <a:gd name="connsiteX7" fmla="*/ 11387 w 2179516"/>
                <a:gd name="connsiteY7" fmla="*/ 234637 h 4407198"/>
                <a:gd name="connsiteX8" fmla="*/ 234637 w 2179516"/>
                <a:gd name="connsiteY8" fmla="*/ 11387 h 440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9516" h="4407198">
                  <a:moveTo>
                    <a:pt x="234637" y="11387"/>
                  </a:moveTo>
                  <a:lnTo>
                    <a:pt x="1947063" y="11387"/>
                  </a:lnTo>
                  <a:cubicBezTo>
                    <a:pt x="2070368" y="11387"/>
                    <a:pt x="2170313" y="111332"/>
                    <a:pt x="2170313" y="234637"/>
                  </a:cubicBezTo>
                  <a:lnTo>
                    <a:pt x="2170313" y="4175708"/>
                  </a:lnTo>
                  <a:cubicBezTo>
                    <a:pt x="2170313" y="4299013"/>
                    <a:pt x="2070368" y="4398958"/>
                    <a:pt x="1947063" y="4398958"/>
                  </a:cubicBezTo>
                  <a:lnTo>
                    <a:pt x="234637" y="4398958"/>
                  </a:lnTo>
                  <a:cubicBezTo>
                    <a:pt x="111332" y="4398958"/>
                    <a:pt x="11387" y="4299013"/>
                    <a:pt x="11387" y="4175708"/>
                  </a:cubicBezTo>
                  <a:lnTo>
                    <a:pt x="11387" y="234637"/>
                  </a:lnTo>
                  <a:cubicBezTo>
                    <a:pt x="11387" y="111332"/>
                    <a:pt x="111332" y="11387"/>
                    <a:pt x="234637" y="11387"/>
                  </a:cubicBezTo>
                  <a:close/>
                </a:path>
              </a:pathLst>
            </a:custGeom>
            <a:solidFill>
              <a:srgbClr val="434343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77736F0-7C05-4C63-BF2B-8AB292A92F6F}"/>
                </a:ext>
              </a:extLst>
            </p:cNvPr>
            <p:cNvSpPr/>
            <p:nvPr/>
          </p:nvSpPr>
          <p:spPr>
            <a:xfrm>
              <a:off x="4731248" y="1959510"/>
              <a:ext cx="313080" cy="72249"/>
            </a:xfrm>
            <a:custGeom>
              <a:avLst/>
              <a:gdLst>
                <a:gd name="connsiteX0" fmla="*/ 41972 w 313079"/>
                <a:gd name="connsiteY0" fmla="*/ 11387 h 72249"/>
                <a:gd name="connsiteX1" fmla="*/ 282321 w 313079"/>
                <a:gd name="connsiteY1" fmla="*/ 11387 h 72249"/>
                <a:gd name="connsiteX2" fmla="*/ 312907 w 313079"/>
                <a:gd name="connsiteY2" fmla="*/ 41973 h 72249"/>
                <a:gd name="connsiteX3" fmla="*/ 312907 w 313079"/>
                <a:gd name="connsiteY3" fmla="*/ 41973 h 72249"/>
                <a:gd name="connsiteX4" fmla="*/ 282321 w 313079"/>
                <a:gd name="connsiteY4" fmla="*/ 72558 h 72249"/>
                <a:gd name="connsiteX5" fmla="*/ 41972 w 313079"/>
                <a:gd name="connsiteY5" fmla="*/ 72558 h 72249"/>
                <a:gd name="connsiteX6" fmla="*/ 11387 w 313079"/>
                <a:gd name="connsiteY6" fmla="*/ 41973 h 72249"/>
                <a:gd name="connsiteX7" fmla="*/ 11387 w 313079"/>
                <a:gd name="connsiteY7" fmla="*/ 41973 h 72249"/>
                <a:gd name="connsiteX8" fmla="*/ 41972 w 313079"/>
                <a:gd name="connsiteY8" fmla="*/ 11387 h 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79" h="72249">
                  <a:moveTo>
                    <a:pt x="41972" y="11387"/>
                  </a:moveTo>
                  <a:lnTo>
                    <a:pt x="282321" y="11387"/>
                  </a:lnTo>
                  <a:cubicBezTo>
                    <a:pt x="299180" y="11387"/>
                    <a:pt x="312907" y="25114"/>
                    <a:pt x="312907" y="41973"/>
                  </a:cubicBezTo>
                  <a:lnTo>
                    <a:pt x="312907" y="41973"/>
                  </a:lnTo>
                  <a:cubicBezTo>
                    <a:pt x="312907" y="58831"/>
                    <a:pt x="299180" y="72558"/>
                    <a:pt x="282321" y="72558"/>
                  </a:cubicBezTo>
                  <a:lnTo>
                    <a:pt x="41972" y="72558"/>
                  </a:lnTo>
                  <a:cubicBezTo>
                    <a:pt x="25114" y="72558"/>
                    <a:pt x="11387" y="58831"/>
                    <a:pt x="11387" y="41973"/>
                  </a:cubicBezTo>
                  <a:lnTo>
                    <a:pt x="11387" y="41973"/>
                  </a:lnTo>
                  <a:cubicBezTo>
                    <a:pt x="11387" y="25114"/>
                    <a:pt x="25114" y="11387"/>
                    <a:pt x="41972" y="11387"/>
                  </a:cubicBezTo>
                  <a:close/>
                </a:path>
              </a:pathLst>
            </a:custGeom>
            <a:solidFill>
              <a:srgbClr val="E6E8EC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7DD4D28-35E2-49AE-A999-860FBC578467}"/>
                </a:ext>
              </a:extLst>
            </p:cNvPr>
            <p:cNvSpPr/>
            <p:nvPr/>
          </p:nvSpPr>
          <p:spPr>
            <a:xfrm>
              <a:off x="5078284" y="1955536"/>
              <a:ext cx="84291" cy="84291"/>
            </a:xfrm>
            <a:custGeom>
              <a:avLst/>
              <a:gdLst>
                <a:gd name="connsiteX0" fmla="*/ 80746 w 84290"/>
                <a:gd name="connsiteY0" fmla="*/ 46067 h 84290"/>
                <a:gd name="connsiteX1" fmla="*/ 46067 w 84290"/>
                <a:gd name="connsiteY1" fmla="*/ 80746 h 84290"/>
                <a:gd name="connsiteX2" fmla="*/ 11387 w 84290"/>
                <a:gd name="connsiteY2" fmla="*/ 46067 h 84290"/>
                <a:gd name="connsiteX3" fmla="*/ 46067 w 84290"/>
                <a:gd name="connsiteY3" fmla="*/ 11387 h 84290"/>
                <a:gd name="connsiteX4" fmla="*/ 80746 w 84290"/>
                <a:gd name="connsiteY4" fmla="*/ 46067 h 8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90" h="84290">
                  <a:moveTo>
                    <a:pt x="80746" y="46067"/>
                  </a:moveTo>
                  <a:cubicBezTo>
                    <a:pt x="80746" y="65220"/>
                    <a:pt x="65220" y="80746"/>
                    <a:pt x="46067" y="80746"/>
                  </a:cubicBezTo>
                  <a:cubicBezTo>
                    <a:pt x="26914" y="80746"/>
                    <a:pt x="11387" y="65220"/>
                    <a:pt x="11387" y="46067"/>
                  </a:cubicBezTo>
                  <a:cubicBezTo>
                    <a:pt x="11387" y="26914"/>
                    <a:pt x="26914" y="11387"/>
                    <a:pt x="46067" y="11387"/>
                  </a:cubicBezTo>
                  <a:cubicBezTo>
                    <a:pt x="65220" y="11387"/>
                    <a:pt x="80746" y="26914"/>
                    <a:pt x="80746" y="46067"/>
                  </a:cubicBezTo>
                  <a:close/>
                </a:path>
              </a:pathLst>
            </a:custGeom>
            <a:solidFill>
              <a:srgbClr val="E6E8EC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6796495-7BDE-49F9-89D0-E794C70253A2}"/>
              </a:ext>
            </a:extLst>
          </p:cNvPr>
          <p:cNvSpPr txBox="1"/>
          <p:nvPr/>
        </p:nvSpPr>
        <p:spPr>
          <a:xfrm>
            <a:off x="6475804" y="4055380"/>
            <a:ext cx="5017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 err="1"/>
              <a:t>Titile</a:t>
            </a:r>
            <a:r>
              <a:rPr lang="en-US" altLang="ko-KR" sz="2000" dirty="0"/>
              <a:t> text block &amp;</a:t>
            </a:r>
          </a:p>
          <a:p>
            <a:r>
              <a:rPr lang="en-US" altLang="ko-KR" sz="2000" dirty="0"/>
              <a:t>Mobile project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2067F1-26A7-4383-8FCC-8604846A6976}"/>
              </a:ext>
            </a:extLst>
          </p:cNvPr>
          <p:cNvSpPr txBox="1"/>
          <p:nvPr/>
        </p:nvSpPr>
        <p:spPr>
          <a:xfrm>
            <a:off x="6475805" y="4837323"/>
            <a:ext cx="501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F65FC460-7B32-4DBD-A8FB-4050ECB16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91D087-E527-48D1-B1C6-04769CB7B6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11">
            <a:extLst>
              <a:ext uri="{FF2B5EF4-FFF2-40B4-BE49-F238E27FC236}">
                <a16:creationId xmlns:a16="http://schemas.microsoft.com/office/drawing/2014/main" id="{DDDF1EF9-8FA7-4B6D-B3F8-9BF104560F7A}"/>
              </a:ext>
            </a:extLst>
          </p:cNvPr>
          <p:cNvGrpSpPr/>
          <p:nvPr/>
        </p:nvGrpSpPr>
        <p:grpSpPr>
          <a:xfrm>
            <a:off x="1396359" y="1173274"/>
            <a:ext cx="3897088" cy="5358496"/>
            <a:chOff x="1396359" y="1173274"/>
            <a:chExt cx="3897088" cy="535849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E1DD034-C349-42DB-AA4E-E4A3FC058B8D}"/>
                </a:ext>
              </a:extLst>
            </p:cNvPr>
            <p:cNvSpPr/>
            <p:nvPr/>
          </p:nvSpPr>
          <p:spPr>
            <a:xfrm>
              <a:off x="1405523" y="1164818"/>
              <a:ext cx="3865994" cy="5368861"/>
            </a:xfrm>
            <a:custGeom>
              <a:avLst/>
              <a:gdLst>
                <a:gd name="connsiteX0" fmla="*/ 213675 w 3865994"/>
                <a:gd name="connsiteY0" fmla="*/ 8456 h 5368860"/>
                <a:gd name="connsiteX1" fmla="*/ 3654099 w 3865994"/>
                <a:gd name="connsiteY1" fmla="*/ 8456 h 5368860"/>
                <a:gd name="connsiteX2" fmla="*/ 3859318 w 3865994"/>
                <a:gd name="connsiteY2" fmla="*/ 213675 h 5368860"/>
                <a:gd name="connsiteX3" fmla="*/ 3859318 w 3865994"/>
                <a:gd name="connsiteY3" fmla="*/ 5161215 h 5368860"/>
                <a:gd name="connsiteX4" fmla="*/ 3654099 w 3865994"/>
                <a:gd name="connsiteY4" fmla="*/ 5366434 h 5368860"/>
                <a:gd name="connsiteX5" fmla="*/ 213675 w 3865994"/>
                <a:gd name="connsiteY5" fmla="*/ 5366434 h 5368860"/>
                <a:gd name="connsiteX6" fmla="*/ 8456 w 3865994"/>
                <a:gd name="connsiteY6" fmla="*/ 5161215 h 5368860"/>
                <a:gd name="connsiteX7" fmla="*/ 8456 w 3865994"/>
                <a:gd name="connsiteY7" fmla="*/ 213675 h 5368860"/>
                <a:gd name="connsiteX8" fmla="*/ 213675 w 3865994"/>
                <a:gd name="connsiteY8" fmla="*/ 8456 h 536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5994" h="5368860">
                  <a:moveTo>
                    <a:pt x="213675" y="8456"/>
                  </a:moveTo>
                  <a:lnTo>
                    <a:pt x="3654099" y="8456"/>
                  </a:lnTo>
                  <a:cubicBezTo>
                    <a:pt x="3767487" y="8456"/>
                    <a:pt x="3859318" y="100286"/>
                    <a:pt x="3859318" y="213675"/>
                  </a:cubicBezTo>
                  <a:lnTo>
                    <a:pt x="3859318" y="5161215"/>
                  </a:lnTo>
                  <a:cubicBezTo>
                    <a:pt x="3859318" y="5274603"/>
                    <a:pt x="3767487" y="5366434"/>
                    <a:pt x="3654099" y="5366434"/>
                  </a:cubicBezTo>
                  <a:lnTo>
                    <a:pt x="213675" y="5366434"/>
                  </a:lnTo>
                  <a:cubicBezTo>
                    <a:pt x="100286" y="5366434"/>
                    <a:pt x="8456" y="5274603"/>
                    <a:pt x="8456" y="5161215"/>
                  </a:cubicBezTo>
                  <a:lnTo>
                    <a:pt x="8456" y="213675"/>
                  </a:lnTo>
                  <a:cubicBezTo>
                    <a:pt x="8456" y="100286"/>
                    <a:pt x="100286" y="8456"/>
                    <a:pt x="213675" y="8456"/>
                  </a:cubicBezTo>
                  <a:close/>
                </a:path>
              </a:pathLst>
            </a:custGeom>
            <a:solidFill>
              <a:srgbClr val="434343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E01C6EBB-D011-4154-9C04-6CF3A434E260}"/>
                </a:ext>
              </a:extLst>
            </p:cNvPr>
            <p:cNvSpPr/>
            <p:nvPr/>
          </p:nvSpPr>
          <p:spPr>
            <a:xfrm>
              <a:off x="3195282" y="6163352"/>
              <a:ext cx="279844" cy="279844"/>
            </a:xfrm>
            <a:custGeom>
              <a:avLst/>
              <a:gdLst>
                <a:gd name="connsiteX0" fmla="*/ 279593 w 279844"/>
                <a:gd name="connsiteY0" fmla="*/ 144025 h 279844"/>
                <a:gd name="connsiteX1" fmla="*/ 144025 w 279844"/>
                <a:gd name="connsiteY1" fmla="*/ 279593 h 279844"/>
                <a:gd name="connsiteX2" fmla="*/ 8456 w 279844"/>
                <a:gd name="connsiteY2" fmla="*/ 144025 h 279844"/>
                <a:gd name="connsiteX3" fmla="*/ 144025 w 279844"/>
                <a:gd name="connsiteY3" fmla="*/ 8456 h 279844"/>
                <a:gd name="connsiteX4" fmla="*/ 279593 w 279844"/>
                <a:gd name="connsiteY4" fmla="*/ 14402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44" h="279844">
                  <a:moveTo>
                    <a:pt x="279593" y="144025"/>
                  </a:moveTo>
                  <a:cubicBezTo>
                    <a:pt x="279593" y="218897"/>
                    <a:pt x="218897" y="279593"/>
                    <a:pt x="144025" y="279593"/>
                  </a:cubicBezTo>
                  <a:cubicBezTo>
                    <a:pt x="69152" y="279593"/>
                    <a:pt x="8456" y="218897"/>
                    <a:pt x="8456" y="144025"/>
                  </a:cubicBezTo>
                  <a:cubicBezTo>
                    <a:pt x="8456" y="69152"/>
                    <a:pt x="69152" y="8456"/>
                    <a:pt x="144025" y="8456"/>
                  </a:cubicBezTo>
                  <a:cubicBezTo>
                    <a:pt x="218897" y="8456"/>
                    <a:pt x="279593" y="69152"/>
                    <a:pt x="279593" y="144025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94B12A4-E2DE-45D9-9E5C-805A9F987418}"/>
                </a:ext>
              </a:extLst>
            </p:cNvPr>
            <p:cNvSpPr/>
            <p:nvPr/>
          </p:nvSpPr>
          <p:spPr>
            <a:xfrm>
              <a:off x="3268663" y="1374287"/>
              <a:ext cx="134740" cy="134740"/>
            </a:xfrm>
            <a:custGeom>
              <a:avLst/>
              <a:gdLst>
                <a:gd name="connsiteX0" fmla="*/ 70643 w 134739"/>
                <a:gd name="connsiteY0" fmla="*/ 132831 h 134739"/>
                <a:gd name="connsiteX1" fmla="*/ 8456 w 134739"/>
                <a:gd name="connsiteY1" fmla="*/ 70643 h 134739"/>
                <a:gd name="connsiteX2" fmla="*/ 70643 w 134739"/>
                <a:gd name="connsiteY2" fmla="*/ 8456 h 134739"/>
                <a:gd name="connsiteX3" fmla="*/ 132831 w 134739"/>
                <a:gd name="connsiteY3" fmla="*/ 70643 h 134739"/>
                <a:gd name="connsiteX4" fmla="*/ 70643 w 134739"/>
                <a:gd name="connsiteY4" fmla="*/ 132831 h 13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4739">
                  <a:moveTo>
                    <a:pt x="70643" y="132831"/>
                  </a:moveTo>
                  <a:cubicBezTo>
                    <a:pt x="36336" y="132831"/>
                    <a:pt x="8456" y="104950"/>
                    <a:pt x="8456" y="70643"/>
                  </a:cubicBezTo>
                  <a:cubicBezTo>
                    <a:pt x="8456" y="36336"/>
                    <a:pt x="36336" y="8456"/>
                    <a:pt x="70643" y="8456"/>
                  </a:cubicBezTo>
                  <a:cubicBezTo>
                    <a:pt x="104950" y="8456"/>
                    <a:pt x="132831" y="36336"/>
                    <a:pt x="132831" y="70643"/>
                  </a:cubicBezTo>
                  <a:cubicBezTo>
                    <a:pt x="132831" y="104950"/>
                    <a:pt x="105054" y="132831"/>
                    <a:pt x="70643" y="132831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A2CACD5-7408-41B1-A27E-31653D1244F0}"/>
                </a:ext>
              </a:extLst>
            </p:cNvPr>
            <p:cNvSpPr/>
            <p:nvPr/>
          </p:nvSpPr>
          <p:spPr>
            <a:xfrm>
              <a:off x="3262858" y="1368171"/>
              <a:ext cx="145104" cy="145104"/>
            </a:xfrm>
            <a:custGeom>
              <a:avLst/>
              <a:gdLst>
                <a:gd name="connsiteX0" fmla="*/ 76448 w 145104"/>
                <a:gd name="connsiteY0" fmla="*/ 18821 h 145104"/>
                <a:gd name="connsiteX1" fmla="*/ 134075 w 145104"/>
                <a:gd name="connsiteY1" fmla="*/ 76240 h 145104"/>
                <a:gd name="connsiteX2" fmla="*/ 76655 w 145104"/>
                <a:gd name="connsiteY2" fmla="*/ 133868 h 145104"/>
                <a:gd name="connsiteX3" fmla="*/ 19028 w 145104"/>
                <a:gd name="connsiteY3" fmla="*/ 76448 h 145104"/>
                <a:gd name="connsiteX4" fmla="*/ 19028 w 145104"/>
                <a:gd name="connsiteY4" fmla="*/ 76344 h 145104"/>
                <a:gd name="connsiteX5" fmla="*/ 76448 w 145104"/>
                <a:gd name="connsiteY5" fmla="*/ 18821 h 145104"/>
                <a:gd name="connsiteX6" fmla="*/ 76448 w 145104"/>
                <a:gd name="connsiteY6" fmla="*/ 8456 h 145104"/>
                <a:gd name="connsiteX7" fmla="*/ 8456 w 145104"/>
                <a:gd name="connsiteY7" fmla="*/ 76240 h 145104"/>
                <a:gd name="connsiteX8" fmla="*/ 76241 w 145104"/>
                <a:gd name="connsiteY8" fmla="*/ 144232 h 145104"/>
                <a:gd name="connsiteX9" fmla="*/ 144232 w 145104"/>
                <a:gd name="connsiteY9" fmla="*/ 76448 h 145104"/>
                <a:gd name="connsiteX10" fmla="*/ 144232 w 145104"/>
                <a:gd name="connsiteY10" fmla="*/ 76344 h 145104"/>
                <a:gd name="connsiteX11" fmla="*/ 76448 w 145104"/>
                <a:gd name="connsiteY11" fmla="*/ 8456 h 145104"/>
                <a:gd name="connsiteX12" fmla="*/ 76448 w 145104"/>
                <a:gd name="connsiteY12" fmla="*/ 8456 h 14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104" h="145104">
                  <a:moveTo>
                    <a:pt x="76448" y="18821"/>
                  </a:moveTo>
                  <a:cubicBezTo>
                    <a:pt x="108267" y="18717"/>
                    <a:pt x="133971" y="44421"/>
                    <a:pt x="134075" y="76240"/>
                  </a:cubicBezTo>
                  <a:cubicBezTo>
                    <a:pt x="134179" y="108060"/>
                    <a:pt x="108474" y="133764"/>
                    <a:pt x="76655" y="133868"/>
                  </a:cubicBezTo>
                  <a:cubicBezTo>
                    <a:pt x="44836" y="133971"/>
                    <a:pt x="19131" y="108267"/>
                    <a:pt x="19028" y="76448"/>
                  </a:cubicBezTo>
                  <a:cubicBezTo>
                    <a:pt x="19028" y="76448"/>
                    <a:pt x="19028" y="76344"/>
                    <a:pt x="19028" y="76344"/>
                  </a:cubicBezTo>
                  <a:cubicBezTo>
                    <a:pt x="19131" y="44628"/>
                    <a:pt x="44732" y="18924"/>
                    <a:pt x="76448" y="18821"/>
                  </a:cubicBezTo>
                  <a:moveTo>
                    <a:pt x="76448" y="8456"/>
                  </a:moveTo>
                  <a:cubicBezTo>
                    <a:pt x="38928" y="8352"/>
                    <a:pt x="8560" y="38721"/>
                    <a:pt x="8456" y="76240"/>
                  </a:cubicBezTo>
                  <a:cubicBezTo>
                    <a:pt x="8352" y="113760"/>
                    <a:pt x="38721" y="144129"/>
                    <a:pt x="76241" y="144232"/>
                  </a:cubicBezTo>
                  <a:cubicBezTo>
                    <a:pt x="113760" y="144336"/>
                    <a:pt x="144129" y="113968"/>
                    <a:pt x="144232" y="76448"/>
                  </a:cubicBezTo>
                  <a:cubicBezTo>
                    <a:pt x="144232" y="76448"/>
                    <a:pt x="144232" y="76344"/>
                    <a:pt x="144232" y="76344"/>
                  </a:cubicBezTo>
                  <a:cubicBezTo>
                    <a:pt x="144336" y="38928"/>
                    <a:pt x="114071" y="8560"/>
                    <a:pt x="76448" y="8456"/>
                  </a:cubicBezTo>
                  <a:cubicBezTo>
                    <a:pt x="76551" y="8456"/>
                    <a:pt x="76551" y="8456"/>
                    <a:pt x="76448" y="8456"/>
                  </a:cubicBezTo>
                  <a:close/>
                </a:path>
              </a:pathLst>
            </a:custGeom>
            <a:solidFill>
              <a:srgbClr val="FFFFFF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85B5FE5-AB9E-4E25-AA43-051B1301E206}"/>
                </a:ext>
              </a:extLst>
            </p:cNvPr>
            <p:cNvSpPr/>
            <p:nvPr/>
          </p:nvSpPr>
          <p:spPr>
            <a:xfrm>
              <a:off x="5228608" y="2164380"/>
              <a:ext cx="62188" cy="466407"/>
            </a:xfrm>
            <a:custGeom>
              <a:avLst/>
              <a:gdLst>
                <a:gd name="connsiteX0" fmla="*/ 32191 w 62187"/>
                <a:gd name="connsiteY0" fmla="*/ 8456 h 466406"/>
                <a:gd name="connsiteX1" fmla="*/ 40275 w 62187"/>
                <a:gd name="connsiteY1" fmla="*/ 8456 h 466406"/>
                <a:gd name="connsiteX2" fmla="*/ 64010 w 62187"/>
                <a:gd name="connsiteY2" fmla="*/ 32191 h 466406"/>
                <a:gd name="connsiteX3" fmla="*/ 64010 w 62187"/>
                <a:gd name="connsiteY3" fmla="*/ 442525 h 466406"/>
                <a:gd name="connsiteX4" fmla="*/ 40275 w 62187"/>
                <a:gd name="connsiteY4" fmla="*/ 466260 h 466406"/>
                <a:gd name="connsiteX5" fmla="*/ 32191 w 62187"/>
                <a:gd name="connsiteY5" fmla="*/ 466260 h 466406"/>
                <a:gd name="connsiteX6" fmla="*/ 8456 w 62187"/>
                <a:gd name="connsiteY6" fmla="*/ 442525 h 466406"/>
                <a:gd name="connsiteX7" fmla="*/ 8456 w 62187"/>
                <a:gd name="connsiteY7" fmla="*/ 32191 h 466406"/>
                <a:gd name="connsiteX8" fmla="*/ 32191 w 62187"/>
                <a:gd name="connsiteY8" fmla="*/ 8456 h 46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87" h="466406">
                  <a:moveTo>
                    <a:pt x="32191" y="8456"/>
                  </a:moveTo>
                  <a:lnTo>
                    <a:pt x="40275" y="8456"/>
                  </a:lnTo>
                  <a:cubicBezTo>
                    <a:pt x="53335" y="8456"/>
                    <a:pt x="64010" y="19131"/>
                    <a:pt x="64010" y="32191"/>
                  </a:cubicBezTo>
                  <a:lnTo>
                    <a:pt x="64010" y="442525"/>
                  </a:lnTo>
                  <a:cubicBezTo>
                    <a:pt x="64010" y="455584"/>
                    <a:pt x="53335" y="466260"/>
                    <a:pt x="40275" y="466260"/>
                  </a:cubicBezTo>
                  <a:lnTo>
                    <a:pt x="32191" y="466260"/>
                  </a:lnTo>
                  <a:cubicBezTo>
                    <a:pt x="19131" y="466260"/>
                    <a:pt x="8456" y="455584"/>
                    <a:pt x="8456" y="442525"/>
                  </a:cubicBezTo>
                  <a:lnTo>
                    <a:pt x="8456" y="32191"/>
                  </a:lnTo>
                  <a:cubicBezTo>
                    <a:pt x="8456" y="19131"/>
                    <a:pt x="19027" y="8456"/>
                    <a:pt x="32191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DEE5AFB-FF0C-4997-984C-5FE7DF579D0D}"/>
                </a:ext>
              </a:extLst>
            </p:cNvPr>
            <p:cNvSpPr/>
            <p:nvPr/>
          </p:nvSpPr>
          <p:spPr>
            <a:xfrm>
              <a:off x="1389043" y="1805765"/>
              <a:ext cx="41458" cy="165834"/>
            </a:xfrm>
            <a:custGeom>
              <a:avLst/>
              <a:gdLst>
                <a:gd name="connsiteX0" fmla="*/ 24003 w 41458"/>
                <a:gd name="connsiteY0" fmla="*/ 8456 h 165833"/>
                <a:gd name="connsiteX1" fmla="*/ 24106 w 41458"/>
                <a:gd name="connsiteY1" fmla="*/ 8456 h 165833"/>
                <a:gd name="connsiteX2" fmla="*/ 39653 w 41458"/>
                <a:gd name="connsiteY2" fmla="*/ 24003 h 165833"/>
                <a:gd name="connsiteX3" fmla="*/ 39653 w 41458"/>
                <a:gd name="connsiteY3" fmla="*/ 143610 h 165833"/>
                <a:gd name="connsiteX4" fmla="*/ 24106 w 41458"/>
                <a:gd name="connsiteY4" fmla="*/ 159157 h 165833"/>
                <a:gd name="connsiteX5" fmla="*/ 24003 w 41458"/>
                <a:gd name="connsiteY5" fmla="*/ 159157 h 165833"/>
                <a:gd name="connsiteX6" fmla="*/ 8456 w 41458"/>
                <a:gd name="connsiteY6" fmla="*/ 143610 h 165833"/>
                <a:gd name="connsiteX7" fmla="*/ 8456 w 41458"/>
                <a:gd name="connsiteY7" fmla="*/ 24003 h 165833"/>
                <a:gd name="connsiteX8" fmla="*/ 24003 w 41458"/>
                <a:gd name="connsiteY8" fmla="*/ 8456 h 16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8" h="165833">
                  <a:moveTo>
                    <a:pt x="24003" y="8456"/>
                  </a:moveTo>
                  <a:lnTo>
                    <a:pt x="24106" y="8456"/>
                  </a:lnTo>
                  <a:cubicBezTo>
                    <a:pt x="32709" y="8456"/>
                    <a:pt x="39653" y="15400"/>
                    <a:pt x="39653" y="24003"/>
                  </a:cubicBezTo>
                  <a:lnTo>
                    <a:pt x="39653" y="143610"/>
                  </a:lnTo>
                  <a:cubicBezTo>
                    <a:pt x="39653" y="152213"/>
                    <a:pt x="32709" y="159157"/>
                    <a:pt x="24106" y="159157"/>
                  </a:cubicBezTo>
                  <a:lnTo>
                    <a:pt x="24003" y="159157"/>
                  </a:lnTo>
                  <a:cubicBezTo>
                    <a:pt x="15400" y="159157"/>
                    <a:pt x="8456" y="152213"/>
                    <a:pt x="8456" y="143610"/>
                  </a:cubicBezTo>
                  <a:lnTo>
                    <a:pt x="8456" y="24003"/>
                  </a:lnTo>
                  <a:cubicBezTo>
                    <a:pt x="8456" y="15400"/>
                    <a:pt x="15400" y="8456"/>
                    <a:pt x="24003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1D37D39-887E-48A1-9400-C0B540752AE6}"/>
                </a:ext>
              </a:extLst>
            </p:cNvPr>
            <p:cNvSpPr/>
            <p:nvPr/>
          </p:nvSpPr>
          <p:spPr>
            <a:xfrm>
              <a:off x="1387903" y="2081670"/>
              <a:ext cx="51823" cy="269479"/>
            </a:xfrm>
            <a:custGeom>
              <a:avLst/>
              <a:gdLst>
                <a:gd name="connsiteX0" fmla="*/ 25972 w 51822"/>
                <a:gd name="connsiteY0" fmla="*/ 8456 h 269479"/>
                <a:gd name="connsiteX1" fmla="*/ 26076 w 51822"/>
                <a:gd name="connsiteY1" fmla="*/ 8456 h 269479"/>
                <a:gd name="connsiteX2" fmla="*/ 43592 w 51822"/>
                <a:gd name="connsiteY2" fmla="*/ 25972 h 269479"/>
                <a:gd name="connsiteX3" fmla="*/ 43592 w 51822"/>
                <a:gd name="connsiteY3" fmla="*/ 253267 h 269479"/>
                <a:gd name="connsiteX4" fmla="*/ 26076 w 51822"/>
                <a:gd name="connsiteY4" fmla="*/ 270784 h 269479"/>
                <a:gd name="connsiteX5" fmla="*/ 25972 w 51822"/>
                <a:gd name="connsiteY5" fmla="*/ 270784 h 269479"/>
                <a:gd name="connsiteX6" fmla="*/ 8456 w 51822"/>
                <a:gd name="connsiteY6" fmla="*/ 253267 h 269479"/>
                <a:gd name="connsiteX7" fmla="*/ 8456 w 51822"/>
                <a:gd name="connsiteY7" fmla="*/ 25972 h 269479"/>
                <a:gd name="connsiteX8" fmla="*/ 25972 w 51822"/>
                <a:gd name="connsiteY8" fmla="*/ 8456 h 26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22" h="269479">
                  <a:moveTo>
                    <a:pt x="25972" y="8456"/>
                  </a:moveTo>
                  <a:lnTo>
                    <a:pt x="26076" y="8456"/>
                  </a:lnTo>
                  <a:cubicBezTo>
                    <a:pt x="35715" y="8456"/>
                    <a:pt x="43592" y="16333"/>
                    <a:pt x="43592" y="25972"/>
                  </a:cubicBezTo>
                  <a:lnTo>
                    <a:pt x="43592" y="253267"/>
                  </a:lnTo>
                  <a:cubicBezTo>
                    <a:pt x="43592" y="262907"/>
                    <a:pt x="35715" y="270784"/>
                    <a:pt x="26076" y="270784"/>
                  </a:cubicBezTo>
                  <a:lnTo>
                    <a:pt x="25972" y="270784"/>
                  </a:lnTo>
                  <a:cubicBezTo>
                    <a:pt x="16333" y="270784"/>
                    <a:pt x="8456" y="262907"/>
                    <a:pt x="8456" y="253267"/>
                  </a:cubicBezTo>
                  <a:lnTo>
                    <a:pt x="8456" y="25972"/>
                  </a:lnTo>
                  <a:cubicBezTo>
                    <a:pt x="8456" y="16333"/>
                    <a:pt x="16333" y="8456"/>
                    <a:pt x="25972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9A8E20B-EB71-4A96-AC06-B3B8B86DA858}"/>
                </a:ext>
              </a:extLst>
            </p:cNvPr>
            <p:cNvSpPr/>
            <p:nvPr/>
          </p:nvSpPr>
          <p:spPr>
            <a:xfrm>
              <a:off x="1388422" y="2435725"/>
              <a:ext cx="41458" cy="279844"/>
            </a:xfrm>
            <a:custGeom>
              <a:avLst/>
              <a:gdLst>
                <a:gd name="connsiteX0" fmla="*/ 25143 w 41458"/>
                <a:gd name="connsiteY0" fmla="*/ 8456 h 279844"/>
                <a:gd name="connsiteX1" fmla="*/ 25246 w 41458"/>
                <a:gd name="connsiteY1" fmla="*/ 8456 h 279844"/>
                <a:gd name="connsiteX2" fmla="*/ 41933 w 41458"/>
                <a:gd name="connsiteY2" fmla="*/ 25143 h 279844"/>
                <a:gd name="connsiteX3" fmla="*/ 41933 w 41458"/>
                <a:gd name="connsiteY3" fmla="*/ 256377 h 279844"/>
                <a:gd name="connsiteX4" fmla="*/ 25246 w 41458"/>
                <a:gd name="connsiteY4" fmla="*/ 273064 h 279844"/>
                <a:gd name="connsiteX5" fmla="*/ 25143 w 41458"/>
                <a:gd name="connsiteY5" fmla="*/ 273064 h 279844"/>
                <a:gd name="connsiteX6" fmla="*/ 8456 w 41458"/>
                <a:gd name="connsiteY6" fmla="*/ 256377 h 279844"/>
                <a:gd name="connsiteX7" fmla="*/ 8456 w 41458"/>
                <a:gd name="connsiteY7" fmla="*/ 25143 h 279844"/>
                <a:gd name="connsiteX8" fmla="*/ 25143 w 41458"/>
                <a:gd name="connsiteY8" fmla="*/ 8456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8" h="279844">
                  <a:moveTo>
                    <a:pt x="25143" y="8456"/>
                  </a:moveTo>
                  <a:lnTo>
                    <a:pt x="25246" y="8456"/>
                  </a:lnTo>
                  <a:cubicBezTo>
                    <a:pt x="34471" y="8456"/>
                    <a:pt x="41933" y="15918"/>
                    <a:pt x="41933" y="25143"/>
                  </a:cubicBezTo>
                  <a:lnTo>
                    <a:pt x="41933" y="256377"/>
                  </a:lnTo>
                  <a:cubicBezTo>
                    <a:pt x="41933" y="265601"/>
                    <a:pt x="34471" y="273064"/>
                    <a:pt x="25246" y="273064"/>
                  </a:cubicBezTo>
                  <a:lnTo>
                    <a:pt x="25143" y="273064"/>
                  </a:lnTo>
                  <a:cubicBezTo>
                    <a:pt x="15918" y="273064"/>
                    <a:pt x="8456" y="265601"/>
                    <a:pt x="8456" y="256377"/>
                  </a:cubicBezTo>
                  <a:lnTo>
                    <a:pt x="8456" y="25143"/>
                  </a:lnTo>
                  <a:cubicBezTo>
                    <a:pt x="8456" y="15918"/>
                    <a:pt x="15918" y="8456"/>
                    <a:pt x="25143" y="8456"/>
                  </a:cubicBezTo>
                  <a:close/>
                </a:path>
              </a:pathLst>
            </a:custGeom>
            <a:solidFill>
              <a:srgbClr val="3F3D56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969768-E5FF-4977-80D9-640955ACB43E}"/>
              </a:ext>
            </a:extLst>
          </p:cNvPr>
          <p:cNvSpPr txBox="1"/>
          <p:nvPr/>
        </p:nvSpPr>
        <p:spPr>
          <a:xfrm>
            <a:off x="6629399" y="4099478"/>
            <a:ext cx="486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 err="1"/>
              <a:t>Titile</a:t>
            </a:r>
            <a:r>
              <a:rPr lang="en-US" altLang="ko-KR" sz="2000" dirty="0"/>
              <a:t> text block &amp;</a:t>
            </a:r>
          </a:p>
          <a:p>
            <a:r>
              <a:rPr lang="en-US" altLang="ko-KR" sz="2000" dirty="0"/>
              <a:t>Tablet 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39D814-8F8E-4FD2-A153-965E37459B38}"/>
              </a:ext>
            </a:extLst>
          </p:cNvPr>
          <p:cNvSpPr txBox="1"/>
          <p:nvPr/>
        </p:nvSpPr>
        <p:spPr>
          <a:xfrm>
            <a:off x="6629400" y="4881421"/>
            <a:ext cx="486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A443EC6E-F5EB-43B0-9D3C-6DC968C0CC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3344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11">
            <a:extLst>
              <a:ext uri="{FF2B5EF4-FFF2-40B4-BE49-F238E27FC236}">
                <a16:creationId xmlns:a16="http://schemas.microsoft.com/office/drawing/2014/main" id="{5B28D8F3-92C4-4A18-A106-D7C435BD691E}"/>
              </a:ext>
            </a:extLst>
          </p:cNvPr>
          <p:cNvGrpSpPr/>
          <p:nvPr/>
        </p:nvGrpSpPr>
        <p:grpSpPr>
          <a:xfrm>
            <a:off x="632732" y="1295460"/>
            <a:ext cx="6572250" cy="5238750"/>
            <a:chOff x="632732" y="1295460"/>
            <a:chExt cx="6572250" cy="5238750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D6FBB40-3D4F-4FC0-8E26-2371704DFF6C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C255C4E-0565-462E-B7E6-A7044CF686F5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24C29D7-04D8-406E-9EF6-144D2A7FE4CD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EEE3A42-2584-4942-8864-637FFE23132E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2A81569-220B-476F-8D7D-E6ECA3361FCA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8A88756-0E0C-48DE-8A55-D6A9688ED0F9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BDD2DBB-9438-49AE-959A-6A2B67835A27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DCAAC89-5B0D-46F0-B728-E5230E28C53D}"/>
              </a:ext>
            </a:extLst>
          </p:cNvPr>
          <p:cNvSpPr txBox="1"/>
          <p:nvPr/>
        </p:nvSpPr>
        <p:spPr>
          <a:xfrm>
            <a:off x="7727483" y="3730146"/>
            <a:ext cx="376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 err="1"/>
              <a:t>Titile</a:t>
            </a:r>
            <a:r>
              <a:rPr lang="en-US" altLang="ko-KR" sz="2000" dirty="0"/>
              <a:t> text block &amp;</a:t>
            </a:r>
          </a:p>
          <a:p>
            <a:r>
              <a:rPr lang="en-US" altLang="ko-KR" sz="2000" dirty="0"/>
              <a:t>Desktop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BF206-2B32-48F2-9735-D691651A9E84}"/>
              </a:ext>
            </a:extLst>
          </p:cNvPr>
          <p:cNvSpPr txBox="1"/>
          <p:nvPr/>
        </p:nvSpPr>
        <p:spPr>
          <a:xfrm>
            <a:off x="7727484" y="4512089"/>
            <a:ext cx="376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F92A7C7D-48A7-4802-A9E4-BA2E1CA019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4881B-0C40-4D5F-9AB2-6498DAC2EA1C}"/>
              </a:ext>
            </a:extLst>
          </p:cNvPr>
          <p:cNvSpPr txBox="1"/>
          <p:nvPr/>
        </p:nvSpPr>
        <p:spPr>
          <a:xfrm>
            <a:off x="8978001" y="3655123"/>
            <a:ext cx="268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/>
              <a:t>Icon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>
              <a:lumMod val="75000"/>
            </a:schemeClr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>
              <a:lumMod val="75000"/>
            </a:schemeClr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>
              <a:lumMod val="75000"/>
            </a:schemeClr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>
              <a:lumMod val="75000"/>
            </a:schemeClr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>
              <a:lumMod val="75000"/>
            </a:schemeClr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>
              <a:lumMod val="75000"/>
            </a:schemeClr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>
              <a:lumMod val="75000"/>
            </a:schemeClr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>
              <a:lumMod val="75000"/>
            </a:schemeClr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>
              <a:lumMod val="75000"/>
            </a:schemeClr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>
              <a:lumMod val="75000"/>
            </a:schemeClr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>
              <a:lumMod val="75000"/>
            </a:schemeClr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>
              <a:lumMod val="75000"/>
            </a:schemeClr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>
              <a:lumMod val="75000"/>
            </a:schemeClr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>
              <a:lumMod val="75000"/>
            </a:schemeClr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>
              <a:lumMod val="75000"/>
            </a:schemeClr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>
              <a:lumMod val="75000"/>
            </a:schemeClr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>
              <a:lumMod val="75000"/>
            </a:schemeClr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>
              <a:lumMod val="75000"/>
            </a:schemeClr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>
              <a:lumMod val="75000"/>
            </a:schemeClr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>
              <a:lumMod val="75000"/>
            </a:schemeClr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>
              <a:lumMod val="75000"/>
            </a:schemeClr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>
              <a:lumMod val="75000"/>
            </a:schemeClr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>
              <a:lumMod val="75000"/>
            </a:schemeClr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>
              <a:lumMod val="75000"/>
            </a:schemeClr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>
              <a:lumMod val="75000"/>
            </a:schemeClr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>
              <a:lumMod val="75000"/>
            </a:schemeClr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>
              <a:lumMod val="75000"/>
            </a:schemeClr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>
              <a:lumMod val="75000"/>
            </a:schemeClr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>
              <a:lumMod val="75000"/>
            </a:schemeClr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>
              <a:lumMod val="75000"/>
            </a:schemeClr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>
              <a:lumMod val="75000"/>
            </a:schemeClr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>
              <a:lumMod val="75000"/>
            </a:schemeClr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>
              <a:lumMod val="75000"/>
            </a:schemeClr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>
              <a:lumMod val="75000"/>
            </a:schemeClr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>
              <a:lumMod val="75000"/>
            </a:schemeClr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>
              <a:lumMod val="75000"/>
            </a:schemeClr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>
              <a:lumMod val="75000"/>
            </a:schemeClr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>
              <a:lumMod val="75000"/>
            </a:schemeClr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>
              <a:lumMod val="75000"/>
            </a:schemeClr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>
              <a:lumMod val="75000"/>
            </a:schemeClr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>
              <a:lumMod val="75000"/>
            </a:schemeClr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>
              <a:lumMod val="75000"/>
            </a:schemeClr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>
              <a:lumMod val="75000"/>
            </a:schemeClr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>
              <a:lumMod val="75000"/>
            </a:schemeClr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>
              <a:lumMod val="75000"/>
            </a:schemeClr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>
              <a:lumMod val="75000"/>
            </a:schemeClr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>
              <a:lumMod val="75000"/>
            </a:schemeClr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>
              <a:lumMod val="75000"/>
            </a:schemeClr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>
              <a:lumMod val="75000"/>
            </a:schemeClr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>
              <a:lumMod val="75000"/>
            </a:schemeClr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>
              <a:lumMod val="75000"/>
            </a:schemeClr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>
              <a:lumMod val="75000"/>
            </a:schemeClr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>
              <a:lumMod val="75000"/>
            </a:schemeClr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>
              <a:lumMod val="75000"/>
            </a:schemeClr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>
              <a:lumMod val="75000"/>
            </a:schemeClr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>
              <a:lumMod val="75000"/>
            </a:schemeClr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>
              <a:lumMod val="75000"/>
            </a:schemeClr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>
              <a:lumMod val="75000"/>
            </a:schemeClr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>
              <a:lumMod val="75000"/>
            </a:schemeClr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>
              <a:lumMod val="75000"/>
            </a:schemeClr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>
              <a:lumMod val="75000"/>
            </a:schemeClr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>
              <a:lumMod val="75000"/>
            </a:schemeClr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>
              <a:lumMod val="75000"/>
            </a:schemeClr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>
              <a:lumMod val="75000"/>
            </a:schemeClr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>
              <a:lumMod val="75000"/>
            </a:schemeClr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>
              <a:lumMod val="75000"/>
            </a:schemeClr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>
              <a:lumMod val="75000"/>
            </a:schemeClr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>
              <a:lumMod val="75000"/>
            </a:schemeClr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>
              <a:lumMod val="75000"/>
            </a:schemeClr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>
              <a:lumMod val="75000"/>
            </a:schemeClr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>
              <a:lumMod val="75000"/>
            </a:schemeClr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>
              <a:lumMod val="75000"/>
            </a:schemeClr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>
              <a:lumMod val="75000"/>
            </a:schemeClr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>
              <a:lumMod val="75000"/>
            </a:schemeClr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>
              <a:lumMod val="75000"/>
            </a:schemeClr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>
              <a:lumMod val="75000"/>
            </a:schemeClr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>
              <a:lumMod val="75000"/>
            </a:schemeClr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>
              <a:lumMod val="75000"/>
            </a:schemeClr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>
              <a:lumMod val="75000"/>
            </a:schemeClr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You can resize these icons keeping the quality.</a:t>
            </a:r>
          </a:p>
          <a:p>
            <a:endParaRPr lang="en-US" altLang="ko-KR" sz="1600" dirty="0"/>
          </a:p>
          <a:p>
            <a:r>
              <a:rPr lang="en-US" altLang="ko-KR" sz="1600" dirty="0"/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>
              <a:lumMod val="75000"/>
            </a:schemeClr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>
              <a:lumMod val="75000"/>
            </a:schemeClr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>
              <a:lumMod val="75000"/>
            </a:schemeClr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>
              <a:lumMod val="75000"/>
            </a:schemeClr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>
              <a:lumMod val="75000"/>
            </a:schemeClr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>
              <a:lumMod val="75000"/>
            </a:schemeClr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>
              <a:lumMod val="75000"/>
            </a:schemeClr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>
              <a:lumMod val="75000"/>
            </a:schemeClr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>
              <a:lumMod val="75000"/>
            </a:schemeClr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>
              <a:lumMod val="75000"/>
            </a:schemeClr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>
              <a:lumMod val="75000"/>
            </a:schemeClr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>
              <a:lumMod val="75000"/>
            </a:schemeClr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>
              <a:lumMod val="75000"/>
            </a:schemeClr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>
              <a:lumMod val="75000"/>
            </a:schemeClr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>
              <a:lumMod val="75000"/>
            </a:schemeClr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>
              <a:lumMod val="75000"/>
            </a:schemeClr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>
              <a:lumMod val="75000"/>
            </a:schemeClr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>
              <a:lumMod val="75000"/>
            </a:schemeClr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>
              <a:lumMod val="75000"/>
            </a:schemeClr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>
              <a:lumMod val="75000"/>
            </a:schemeClr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>
              <a:lumMod val="75000"/>
            </a:schemeClr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>
              <a:lumMod val="75000"/>
            </a:schemeClr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>
              <a:lumMod val="75000"/>
            </a:schemeClr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>
              <a:lumMod val="75000"/>
            </a:schemeClr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>
              <a:lumMod val="75000"/>
            </a:schemeClr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>
              <a:lumMod val="75000"/>
            </a:schemeClr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>
              <a:lumMod val="75000"/>
            </a:schemeClr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>
              <a:lumMod val="75000"/>
            </a:schemeClr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>
              <a:lumMod val="75000"/>
            </a:schemeClr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>
              <a:lumMod val="75000"/>
            </a:schemeClr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>
              <a:lumMod val="75000"/>
            </a:schemeClr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>
              <a:lumMod val="75000"/>
            </a:schemeClr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>
              <a:lumMod val="75000"/>
            </a:schemeClr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>
              <a:lumMod val="75000"/>
            </a:schemeClr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>
              <a:lumMod val="75000"/>
            </a:schemeClr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>
              <a:lumMod val="75000"/>
            </a:schemeClr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>
              <a:lumMod val="75000"/>
            </a:schemeClr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>
              <a:lumMod val="75000"/>
            </a:schemeClr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>
              <a:lumMod val="75000"/>
            </a:schemeClr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>
              <a:lumMod val="75000"/>
            </a:schemeClr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>
              <a:lumMod val="75000"/>
            </a:schemeClr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>
              <a:lumMod val="75000"/>
            </a:schemeClr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>
              <a:lumMod val="75000"/>
            </a:schemeClr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>
              <a:lumMod val="75000"/>
            </a:schemeClr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>
              <a:lumMod val="75000"/>
            </a:schemeClr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>
              <a:lumMod val="75000"/>
            </a:schemeClr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>
              <a:lumMod val="75000"/>
            </a:schemeClr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>
              <a:lumMod val="75000"/>
            </a:schemeClr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>
              <a:lumMod val="75000"/>
            </a:schemeClr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>
              <a:lumMod val="75000"/>
            </a:schemeClr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>
              <a:lumMod val="75000"/>
            </a:schemeClr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>
              <a:lumMod val="75000"/>
            </a:schemeClr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>
              <a:lumMod val="75000"/>
            </a:schemeClr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>
              <a:lumMod val="75000"/>
            </a:schemeClr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9" name="TextBox 448">
            <a:extLst>
              <a:ext uri="{FF2B5EF4-FFF2-40B4-BE49-F238E27FC236}">
                <a16:creationId xmlns:a16="http://schemas.microsoft.com/office/drawing/2014/main" id="{B8778434-53D5-4AA2-B669-7136DB0CB7AC}"/>
              </a:ext>
            </a:extLst>
          </p:cNvPr>
          <p:cNvSpPr txBox="1"/>
          <p:nvPr/>
        </p:nvSpPr>
        <p:spPr>
          <a:xfrm>
            <a:off x="8978001" y="3655123"/>
            <a:ext cx="268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/>
              <a:t>Icon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C2F685E1-30E0-40BC-B77C-981AD3D42041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You can resize these icons keeping the quality.</a:t>
            </a:r>
          </a:p>
          <a:p>
            <a:endParaRPr lang="en-US" altLang="ko-KR" sz="1600" dirty="0"/>
          </a:p>
          <a:p>
            <a:r>
              <a:rPr lang="en-US" altLang="ko-KR" sz="1600" dirty="0"/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623A6-41FF-4FE0-B7BB-EBA3247CCFAF}"/>
              </a:ext>
            </a:extLst>
          </p:cNvPr>
          <p:cNvSpPr txBox="1"/>
          <p:nvPr/>
        </p:nvSpPr>
        <p:spPr>
          <a:xfrm>
            <a:off x="1032328" y="2118471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5000" dirty="0"/>
              <a:t>Thanks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D1232-CD63-4B34-B1A4-B0517F03AD48}"/>
              </a:ext>
            </a:extLst>
          </p:cNvPr>
          <p:cNvSpPr txBox="1"/>
          <p:nvPr/>
        </p:nvSpPr>
        <p:spPr>
          <a:xfrm>
            <a:off x="1032983" y="2998113"/>
            <a:ext cx="3802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Etiam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aliquet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eu</a:t>
            </a:r>
            <a:r>
              <a:rPr lang="en-US" altLang="ko-KR" sz="1100" dirty="0"/>
              <a:t> mi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lacinia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hlinkClick r:id="rId2"/>
            <a:extLst>
              <a:ext uri="{FF2B5EF4-FFF2-40B4-BE49-F238E27FC236}">
                <a16:creationId xmlns:a16="http://schemas.microsoft.com/office/drawing/2014/main" id="{634BB0E0-C2A2-4608-9B87-454181ED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0384" y="3006966"/>
            <a:ext cx="3993420" cy="307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33D9F4-CB95-4CCD-926F-1B10454F1376}"/>
              </a:ext>
            </a:extLst>
          </p:cNvPr>
          <p:cNvSpPr/>
          <p:nvPr/>
        </p:nvSpPr>
        <p:spPr>
          <a:xfrm>
            <a:off x="4048196" y="2722272"/>
            <a:ext cx="17812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Presentation template by </a:t>
            </a:r>
            <a:endParaRPr lang="ko-KR" altLang="en-US" sz="11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B159F3-22D3-4F22-BCCD-A75328AF97F0}"/>
              </a:ext>
            </a:extLst>
          </p:cNvPr>
          <p:cNvSpPr/>
          <p:nvPr/>
        </p:nvSpPr>
        <p:spPr>
          <a:xfrm>
            <a:off x="4534312" y="3570863"/>
            <a:ext cx="32255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http://www.pptmon.com/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Ctrl + Click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to follow link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FFF33D-492A-4CB4-B39E-75666B34EAAD}"/>
              </a:ext>
            </a:extLst>
          </p:cNvPr>
          <p:cNvSpPr txBox="1"/>
          <p:nvPr/>
        </p:nvSpPr>
        <p:spPr>
          <a:xfrm>
            <a:off x="2069607" y="1688738"/>
            <a:ext cx="2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AGENDA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2D1A0-D55A-497F-A9BC-F932C9FEA636}"/>
              </a:ext>
            </a:extLst>
          </p:cNvPr>
          <p:cNvSpPr txBox="1"/>
          <p:nvPr/>
        </p:nvSpPr>
        <p:spPr>
          <a:xfrm>
            <a:off x="2097634" y="2193257"/>
            <a:ext cx="290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048FCB-F4E1-4A95-89F1-945C4504DE6D}"/>
              </a:ext>
            </a:extLst>
          </p:cNvPr>
          <p:cNvSpPr txBox="1"/>
          <p:nvPr/>
        </p:nvSpPr>
        <p:spPr>
          <a:xfrm>
            <a:off x="4829061" y="3852274"/>
            <a:ext cx="1924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1A1618"/>
                </a:solidFill>
              </a:rPr>
              <a:t>Lorem ipsum dolor sit </a:t>
            </a:r>
            <a:r>
              <a:rPr lang="en-US" altLang="ko-KR" sz="1100" dirty="0" err="1">
                <a:solidFill>
                  <a:srgbClr val="1A1618"/>
                </a:solidFill>
              </a:rPr>
              <a:t>amet</a:t>
            </a:r>
            <a:r>
              <a:rPr lang="en-US" altLang="ko-KR" sz="1100" dirty="0">
                <a:solidFill>
                  <a:srgbClr val="1A1618"/>
                </a:solidFill>
              </a:rPr>
              <a:t>, </a:t>
            </a:r>
            <a:r>
              <a:rPr lang="en-US" altLang="ko-KR" sz="1100" dirty="0" err="1">
                <a:solidFill>
                  <a:srgbClr val="1A1618"/>
                </a:solidFill>
              </a:rPr>
              <a:t>consectetur</a:t>
            </a:r>
            <a:r>
              <a:rPr lang="en-US" altLang="ko-KR" sz="1100" dirty="0">
                <a:solidFill>
                  <a:srgbClr val="1A1618"/>
                </a:solidFill>
              </a:rPr>
              <a:t> </a:t>
            </a:r>
            <a:r>
              <a:rPr lang="en-US" altLang="ko-KR" sz="1100" dirty="0" err="1">
                <a:solidFill>
                  <a:srgbClr val="1A1618"/>
                </a:solidFill>
              </a:rPr>
              <a:t>adipisicing</a:t>
            </a:r>
            <a:r>
              <a:rPr lang="en-US" altLang="ko-KR" sz="1100" dirty="0">
                <a:solidFill>
                  <a:srgbClr val="1A1618"/>
                </a:solidFill>
              </a:rPr>
              <a:t> </a:t>
            </a:r>
            <a:r>
              <a:rPr lang="en-US" altLang="ko-KR" sz="1100" dirty="0" err="1">
                <a:solidFill>
                  <a:srgbClr val="1A1618"/>
                </a:solidFill>
              </a:rPr>
              <a:t>elit</a:t>
            </a:r>
            <a:r>
              <a:rPr lang="en-US" altLang="ko-KR" sz="1100" dirty="0">
                <a:solidFill>
                  <a:srgbClr val="1A1618"/>
                </a:solidFill>
              </a:rPr>
              <a:t>, sed do </a:t>
            </a:r>
            <a:r>
              <a:rPr lang="en-US" altLang="ko-KR" sz="1100" dirty="0" err="1">
                <a:solidFill>
                  <a:srgbClr val="1A1618"/>
                </a:solidFill>
              </a:rPr>
              <a:t>eiusmod</a:t>
            </a:r>
            <a:r>
              <a:rPr lang="en-US" altLang="ko-KR" sz="1100" dirty="0">
                <a:solidFill>
                  <a:srgbClr val="1A1618"/>
                </a:solidFill>
              </a:rPr>
              <a:t> </a:t>
            </a:r>
            <a:r>
              <a:rPr lang="en-US" altLang="ko-KR" sz="1100" dirty="0" err="1">
                <a:solidFill>
                  <a:srgbClr val="1A1618"/>
                </a:solidFill>
              </a:rPr>
              <a:t>tempor</a:t>
            </a:r>
            <a:endParaRPr lang="ko-KR" altLang="en-US" sz="1100" dirty="0">
              <a:solidFill>
                <a:srgbClr val="1A161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424E11-211E-4846-9FF9-F1B6AA7C1D38}"/>
              </a:ext>
            </a:extLst>
          </p:cNvPr>
          <p:cNvSpPr/>
          <p:nvPr/>
        </p:nvSpPr>
        <p:spPr>
          <a:xfrm>
            <a:off x="4829060" y="3478219"/>
            <a:ext cx="1924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1A1618"/>
                </a:solidFill>
              </a:rPr>
              <a:t>Lorem ipsum</a:t>
            </a:r>
            <a:endParaRPr lang="ko-KR" altLang="en-US" sz="1200" b="1" dirty="0">
              <a:solidFill>
                <a:srgbClr val="1A1618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7837D-044C-4608-95E7-32564C1247FD}"/>
              </a:ext>
            </a:extLst>
          </p:cNvPr>
          <p:cNvSpPr txBox="1"/>
          <p:nvPr/>
        </p:nvSpPr>
        <p:spPr>
          <a:xfrm>
            <a:off x="7261226" y="3852274"/>
            <a:ext cx="1924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1A1618"/>
                </a:solidFill>
              </a:rPr>
              <a:t>Lorem ipsum dolor sit </a:t>
            </a:r>
            <a:r>
              <a:rPr lang="en-US" altLang="ko-KR" sz="1100" dirty="0" err="1">
                <a:solidFill>
                  <a:srgbClr val="1A1618"/>
                </a:solidFill>
              </a:rPr>
              <a:t>amet</a:t>
            </a:r>
            <a:r>
              <a:rPr lang="en-US" altLang="ko-KR" sz="1100" dirty="0">
                <a:solidFill>
                  <a:srgbClr val="1A1618"/>
                </a:solidFill>
              </a:rPr>
              <a:t>, </a:t>
            </a:r>
            <a:r>
              <a:rPr lang="en-US" altLang="ko-KR" sz="1100" dirty="0" err="1">
                <a:solidFill>
                  <a:srgbClr val="1A1618"/>
                </a:solidFill>
              </a:rPr>
              <a:t>consectetur</a:t>
            </a:r>
            <a:r>
              <a:rPr lang="en-US" altLang="ko-KR" sz="1100" dirty="0">
                <a:solidFill>
                  <a:srgbClr val="1A1618"/>
                </a:solidFill>
              </a:rPr>
              <a:t> </a:t>
            </a:r>
            <a:r>
              <a:rPr lang="en-US" altLang="ko-KR" sz="1100" dirty="0" err="1">
                <a:solidFill>
                  <a:srgbClr val="1A1618"/>
                </a:solidFill>
              </a:rPr>
              <a:t>adipisicing</a:t>
            </a:r>
            <a:r>
              <a:rPr lang="en-US" altLang="ko-KR" sz="1100" dirty="0">
                <a:solidFill>
                  <a:srgbClr val="1A1618"/>
                </a:solidFill>
              </a:rPr>
              <a:t> </a:t>
            </a:r>
            <a:r>
              <a:rPr lang="en-US" altLang="ko-KR" sz="1100" dirty="0" err="1">
                <a:solidFill>
                  <a:srgbClr val="1A1618"/>
                </a:solidFill>
              </a:rPr>
              <a:t>elit</a:t>
            </a:r>
            <a:r>
              <a:rPr lang="en-US" altLang="ko-KR" sz="1100" dirty="0">
                <a:solidFill>
                  <a:srgbClr val="1A1618"/>
                </a:solidFill>
              </a:rPr>
              <a:t>, sed do </a:t>
            </a:r>
            <a:r>
              <a:rPr lang="en-US" altLang="ko-KR" sz="1100" dirty="0" err="1">
                <a:solidFill>
                  <a:srgbClr val="1A1618"/>
                </a:solidFill>
              </a:rPr>
              <a:t>eiusmod</a:t>
            </a:r>
            <a:r>
              <a:rPr lang="en-US" altLang="ko-KR" sz="1100" dirty="0">
                <a:solidFill>
                  <a:srgbClr val="1A1618"/>
                </a:solidFill>
              </a:rPr>
              <a:t> </a:t>
            </a:r>
            <a:r>
              <a:rPr lang="en-US" altLang="ko-KR" sz="1100" dirty="0" err="1">
                <a:solidFill>
                  <a:srgbClr val="1A1618"/>
                </a:solidFill>
              </a:rPr>
              <a:t>tempor</a:t>
            </a:r>
            <a:endParaRPr lang="ko-KR" altLang="en-US" sz="1100" dirty="0">
              <a:solidFill>
                <a:srgbClr val="1A1618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A2E0D-A993-4FDA-8E11-C2B9F06CD2C7}"/>
              </a:ext>
            </a:extLst>
          </p:cNvPr>
          <p:cNvSpPr/>
          <p:nvPr/>
        </p:nvSpPr>
        <p:spPr>
          <a:xfrm>
            <a:off x="7261225" y="3478219"/>
            <a:ext cx="1924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1A1618"/>
                </a:solidFill>
              </a:rPr>
              <a:t>Lorem ipsum</a:t>
            </a:r>
            <a:endParaRPr lang="ko-KR" altLang="en-US" sz="1200" b="1" dirty="0">
              <a:solidFill>
                <a:srgbClr val="1A1618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879BC-B473-4A7C-B82E-ACE0AA4C06C5}"/>
              </a:ext>
            </a:extLst>
          </p:cNvPr>
          <p:cNvSpPr txBox="1"/>
          <p:nvPr/>
        </p:nvSpPr>
        <p:spPr>
          <a:xfrm>
            <a:off x="9693391" y="3852274"/>
            <a:ext cx="1924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1A1618"/>
                </a:solidFill>
              </a:rPr>
              <a:t>Lorem ipsum dolor sit </a:t>
            </a:r>
            <a:r>
              <a:rPr lang="en-US" altLang="ko-KR" sz="1100" dirty="0" err="1">
                <a:solidFill>
                  <a:srgbClr val="1A1618"/>
                </a:solidFill>
              </a:rPr>
              <a:t>amet</a:t>
            </a:r>
            <a:r>
              <a:rPr lang="en-US" altLang="ko-KR" sz="1100" dirty="0">
                <a:solidFill>
                  <a:srgbClr val="1A1618"/>
                </a:solidFill>
              </a:rPr>
              <a:t>, </a:t>
            </a:r>
            <a:r>
              <a:rPr lang="en-US" altLang="ko-KR" sz="1100" dirty="0" err="1">
                <a:solidFill>
                  <a:srgbClr val="1A1618"/>
                </a:solidFill>
              </a:rPr>
              <a:t>consectetur</a:t>
            </a:r>
            <a:r>
              <a:rPr lang="en-US" altLang="ko-KR" sz="1100" dirty="0">
                <a:solidFill>
                  <a:srgbClr val="1A1618"/>
                </a:solidFill>
              </a:rPr>
              <a:t> </a:t>
            </a:r>
            <a:r>
              <a:rPr lang="en-US" altLang="ko-KR" sz="1100" dirty="0" err="1">
                <a:solidFill>
                  <a:srgbClr val="1A1618"/>
                </a:solidFill>
              </a:rPr>
              <a:t>adipisicing</a:t>
            </a:r>
            <a:r>
              <a:rPr lang="en-US" altLang="ko-KR" sz="1100" dirty="0">
                <a:solidFill>
                  <a:srgbClr val="1A1618"/>
                </a:solidFill>
              </a:rPr>
              <a:t> </a:t>
            </a:r>
            <a:r>
              <a:rPr lang="en-US" altLang="ko-KR" sz="1100" dirty="0" err="1">
                <a:solidFill>
                  <a:srgbClr val="1A1618"/>
                </a:solidFill>
              </a:rPr>
              <a:t>elit</a:t>
            </a:r>
            <a:r>
              <a:rPr lang="en-US" altLang="ko-KR" sz="1100" dirty="0">
                <a:solidFill>
                  <a:srgbClr val="1A1618"/>
                </a:solidFill>
              </a:rPr>
              <a:t>, sed do </a:t>
            </a:r>
            <a:r>
              <a:rPr lang="en-US" altLang="ko-KR" sz="1100" dirty="0" err="1">
                <a:solidFill>
                  <a:srgbClr val="1A1618"/>
                </a:solidFill>
              </a:rPr>
              <a:t>eiusmod</a:t>
            </a:r>
            <a:r>
              <a:rPr lang="en-US" altLang="ko-KR" sz="1100" dirty="0">
                <a:solidFill>
                  <a:srgbClr val="1A1618"/>
                </a:solidFill>
              </a:rPr>
              <a:t> </a:t>
            </a:r>
            <a:r>
              <a:rPr lang="en-US" altLang="ko-KR" sz="1100" dirty="0" err="1">
                <a:solidFill>
                  <a:srgbClr val="1A1618"/>
                </a:solidFill>
              </a:rPr>
              <a:t>tempor</a:t>
            </a:r>
            <a:endParaRPr lang="ko-KR" altLang="en-US" sz="1100" dirty="0">
              <a:solidFill>
                <a:srgbClr val="1A1618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1639CC-DAD8-4D6E-8FCA-60982A89F359}"/>
              </a:ext>
            </a:extLst>
          </p:cNvPr>
          <p:cNvSpPr/>
          <p:nvPr/>
        </p:nvSpPr>
        <p:spPr>
          <a:xfrm>
            <a:off x="9693390" y="3478219"/>
            <a:ext cx="1924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1A1618"/>
                </a:solidFill>
              </a:rPr>
              <a:t>Lorem ipsum</a:t>
            </a:r>
            <a:endParaRPr lang="ko-KR" altLang="en-US" sz="1200" b="1" dirty="0">
              <a:solidFill>
                <a:srgbClr val="1A1618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F5A899-5974-4C8F-A781-7F1E6BB45D60}"/>
              </a:ext>
            </a:extLst>
          </p:cNvPr>
          <p:cNvSpPr/>
          <p:nvPr/>
        </p:nvSpPr>
        <p:spPr>
          <a:xfrm>
            <a:off x="7760111" y="2260899"/>
            <a:ext cx="925850" cy="925848"/>
          </a:xfrm>
          <a:prstGeom prst="ellipse">
            <a:avLst/>
          </a:prstGeom>
          <a:solidFill>
            <a:srgbClr val="FF3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351168-F0E6-4F32-98E5-5C86A90FE4ED}"/>
              </a:ext>
            </a:extLst>
          </p:cNvPr>
          <p:cNvGrpSpPr/>
          <p:nvPr/>
        </p:nvGrpSpPr>
        <p:grpSpPr>
          <a:xfrm>
            <a:off x="8065055" y="2554077"/>
            <a:ext cx="316629" cy="324799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E8F8ACD-7115-4CCD-A911-654E2D2FCE8E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4505DA7-FAE1-4FD3-ABE1-9ED0C65098BB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2A9E65E-64B7-431E-9CAA-B9142EA80BAD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6D268DD-0F45-45D6-A802-6E0768FF0749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8D497C84-7E0F-4F6A-B3F0-D4CE1455F8AB}"/>
              </a:ext>
            </a:extLst>
          </p:cNvPr>
          <p:cNvSpPr/>
          <p:nvPr/>
        </p:nvSpPr>
        <p:spPr>
          <a:xfrm>
            <a:off x="5327513" y="2260899"/>
            <a:ext cx="925850" cy="925848"/>
          </a:xfrm>
          <a:prstGeom prst="ellipse">
            <a:avLst/>
          </a:prstGeom>
          <a:solidFill>
            <a:srgbClr val="FF3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A1545-D136-43E3-A698-E960B5BC9804}"/>
              </a:ext>
            </a:extLst>
          </p:cNvPr>
          <p:cNvGrpSpPr/>
          <p:nvPr/>
        </p:nvGrpSpPr>
        <p:grpSpPr>
          <a:xfrm>
            <a:off x="5666177" y="2550770"/>
            <a:ext cx="248519" cy="33141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B5A74-B894-4704-9CE0-E3BA1C742308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5D77A43-76A4-4B36-B987-EB421F290B96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1A9A453A-A472-472C-9F31-C72C1A3F23D1}"/>
              </a:ext>
            </a:extLst>
          </p:cNvPr>
          <p:cNvSpPr/>
          <p:nvPr/>
        </p:nvSpPr>
        <p:spPr>
          <a:xfrm>
            <a:off x="10192709" y="2260899"/>
            <a:ext cx="925850" cy="925848"/>
          </a:xfrm>
          <a:prstGeom prst="ellipse">
            <a:avLst/>
          </a:prstGeom>
          <a:solidFill>
            <a:srgbClr val="FF3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BE3B2A-A4A2-4326-BEAE-D79B3A817368}"/>
              </a:ext>
            </a:extLst>
          </p:cNvPr>
          <p:cNvGrpSpPr/>
          <p:nvPr/>
        </p:nvGrpSpPr>
        <p:grpSpPr>
          <a:xfrm>
            <a:off x="10473987" y="2552133"/>
            <a:ext cx="328687" cy="328687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B5A9CDCE-7305-4855-8D7F-6007FB333680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9A7F341-4CA9-4A20-9A92-331560787F1D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12647CC0-81C2-4BD0-BC2E-5A0FB2C2B1F6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B537761-911A-459E-8AE0-3F3EE6F6EA63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0D49658-5FAD-4A40-88E1-E07840A9B547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1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26F721-AD61-49C9-9748-7D2AAE760E7A}"/>
              </a:ext>
            </a:extLst>
          </p:cNvPr>
          <p:cNvSpPr txBox="1"/>
          <p:nvPr/>
        </p:nvSpPr>
        <p:spPr>
          <a:xfrm>
            <a:off x="3889829" y="2605014"/>
            <a:ext cx="4412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1A1618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200" b="1" dirty="0">
              <a:solidFill>
                <a:srgbClr val="1A1618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810F1-0CD0-4770-9ED1-CE77A18D29E2}"/>
              </a:ext>
            </a:extLst>
          </p:cNvPr>
          <p:cNvSpPr txBox="1"/>
          <p:nvPr/>
        </p:nvSpPr>
        <p:spPr>
          <a:xfrm>
            <a:off x="3889105" y="3810685"/>
            <a:ext cx="4400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dirty="0">
                <a:solidFill>
                  <a:srgbClr val="1A1618"/>
                </a:solidFill>
              </a:rPr>
              <a:t>Lorem ipsum dolor sit </a:t>
            </a:r>
            <a:r>
              <a:rPr lang="en-US" altLang="ko-KR" dirty="0" err="1">
                <a:solidFill>
                  <a:srgbClr val="1A1618"/>
                </a:solidFill>
              </a:rPr>
              <a:t>amet</a:t>
            </a:r>
            <a:r>
              <a:rPr lang="en-US" altLang="ko-KR" dirty="0">
                <a:solidFill>
                  <a:srgbClr val="1A1618"/>
                </a:solidFill>
              </a:rPr>
              <a:t>, </a:t>
            </a:r>
            <a:r>
              <a:rPr lang="en-US" altLang="ko-KR" dirty="0" err="1">
                <a:solidFill>
                  <a:srgbClr val="1A1618"/>
                </a:solidFill>
              </a:rPr>
              <a:t>consectetur</a:t>
            </a:r>
            <a:r>
              <a:rPr lang="en-US" altLang="ko-KR" dirty="0">
                <a:solidFill>
                  <a:srgbClr val="1A1618"/>
                </a:solidFill>
              </a:rPr>
              <a:t> </a:t>
            </a:r>
            <a:r>
              <a:rPr lang="en-US" altLang="ko-KR" dirty="0" err="1">
                <a:solidFill>
                  <a:srgbClr val="1A1618"/>
                </a:solidFill>
              </a:rPr>
              <a:t>adipiscing</a:t>
            </a:r>
            <a:r>
              <a:rPr lang="en-US" altLang="ko-KR" dirty="0">
                <a:solidFill>
                  <a:srgbClr val="1A1618"/>
                </a:solidFill>
              </a:rPr>
              <a:t> </a:t>
            </a:r>
            <a:r>
              <a:rPr lang="en-US" altLang="ko-KR" dirty="0" err="1">
                <a:solidFill>
                  <a:srgbClr val="1A1618"/>
                </a:solidFill>
              </a:rPr>
              <a:t>elit</a:t>
            </a:r>
            <a:r>
              <a:rPr lang="en-US" altLang="ko-KR" dirty="0">
                <a:solidFill>
                  <a:srgbClr val="1A1618"/>
                </a:solidFill>
              </a:rPr>
              <a:t>, sed do </a:t>
            </a:r>
            <a:r>
              <a:rPr lang="en-US" altLang="ko-KR" dirty="0" err="1">
                <a:solidFill>
                  <a:srgbClr val="1A1618"/>
                </a:solidFill>
              </a:rPr>
              <a:t>eiusmod</a:t>
            </a:r>
            <a:r>
              <a:rPr lang="en-US" altLang="ko-KR" dirty="0">
                <a:solidFill>
                  <a:srgbClr val="1A1618"/>
                </a:solidFill>
              </a:rPr>
              <a:t> </a:t>
            </a:r>
            <a:r>
              <a:rPr lang="en-US" altLang="ko-KR" dirty="0" err="1">
                <a:solidFill>
                  <a:srgbClr val="1A1618"/>
                </a:solidFill>
              </a:rPr>
              <a:t>tempor</a:t>
            </a:r>
            <a:r>
              <a:rPr lang="en-US" altLang="ko-KR" dirty="0">
                <a:solidFill>
                  <a:srgbClr val="1A1618"/>
                </a:solidFill>
              </a:rPr>
              <a:t> </a:t>
            </a:r>
            <a:r>
              <a:rPr lang="en-US" altLang="ko-KR" dirty="0" err="1">
                <a:solidFill>
                  <a:srgbClr val="1A1618"/>
                </a:solidFill>
              </a:rPr>
              <a:t>incididunt</a:t>
            </a:r>
            <a:r>
              <a:rPr lang="en-US" altLang="ko-KR" dirty="0">
                <a:solidFill>
                  <a:srgbClr val="1A1618"/>
                </a:solidFill>
              </a:rPr>
              <a:t> </a:t>
            </a:r>
            <a:r>
              <a:rPr lang="en-US" altLang="ko-KR" dirty="0" err="1">
                <a:solidFill>
                  <a:srgbClr val="1A1618"/>
                </a:solidFill>
              </a:rPr>
              <a:t>ut</a:t>
            </a:r>
            <a:r>
              <a:rPr lang="en-US" altLang="ko-KR" dirty="0">
                <a:solidFill>
                  <a:srgbClr val="1A1618"/>
                </a:solidFill>
              </a:rPr>
              <a:t> </a:t>
            </a:r>
            <a:r>
              <a:rPr lang="en-US" altLang="ko-KR" dirty="0" err="1">
                <a:solidFill>
                  <a:srgbClr val="1A1618"/>
                </a:solidFill>
              </a:rPr>
              <a:t>labore</a:t>
            </a:r>
            <a:r>
              <a:rPr lang="en-US" altLang="ko-KR" dirty="0">
                <a:solidFill>
                  <a:srgbClr val="1A1618"/>
                </a:solidFill>
              </a:rPr>
              <a:t> et dolore magna </a:t>
            </a:r>
            <a:r>
              <a:rPr lang="en-US" altLang="ko-KR" dirty="0" err="1">
                <a:solidFill>
                  <a:srgbClr val="1A1618"/>
                </a:solidFill>
              </a:rPr>
              <a:t>aliqua</a:t>
            </a:r>
            <a:r>
              <a:rPr lang="en-US" altLang="ko-KR" dirty="0">
                <a:solidFill>
                  <a:srgbClr val="1A161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68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F27F5835-FA4E-4198-A1BA-AF590D243236}"/>
              </a:ext>
            </a:extLst>
          </p:cNvPr>
          <p:cNvSpPr txBox="1"/>
          <p:nvPr/>
        </p:nvSpPr>
        <p:spPr>
          <a:xfrm>
            <a:off x="3263900" y="1495874"/>
            <a:ext cx="566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F79B50-7CAE-495E-A791-9218EB971D97}"/>
              </a:ext>
            </a:extLst>
          </p:cNvPr>
          <p:cNvSpPr txBox="1"/>
          <p:nvPr/>
        </p:nvSpPr>
        <p:spPr>
          <a:xfrm>
            <a:off x="3268878" y="2829867"/>
            <a:ext cx="565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CA177-0610-4B53-A1C1-55D382D5E21F}"/>
              </a:ext>
            </a:extLst>
          </p:cNvPr>
          <p:cNvSpPr txBox="1"/>
          <p:nvPr/>
        </p:nvSpPr>
        <p:spPr>
          <a:xfrm>
            <a:off x="1975026" y="4912472"/>
            <a:ext cx="1662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Lorem ipsum dolor sit </a:t>
            </a:r>
            <a:r>
              <a:rPr lang="en-US" altLang="ko-KR" dirty="0" err="1">
                <a:solidFill>
                  <a:schemeClr val="bg1"/>
                </a:solidFill>
              </a:rPr>
              <a:t>amet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consectetur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adipisicing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elit</a:t>
            </a:r>
            <a:r>
              <a:rPr lang="en-US" altLang="ko-KR" dirty="0">
                <a:solidFill>
                  <a:schemeClr val="bg1"/>
                </a:solidFill>
              </a:rPr>
              <a:t>, sed do </a:t>
            </a:r>
            <a:r>
              <a:rPr lang="en-US" altLang="ko-KR" dirty="0" err="1">
                <a:solidFill>
                  <a:schemeClr val="bg1"/>
                </a:solidFill>
              </a:rPr>
              <a:t>eiusmod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tempor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8698-E766-4495-9A07-204B2E253614}"/>
              </a:ext>
            </a:extLst>
          </p:cNvPr>
          <p:cNvSpPr/>
          <p:nvPr/>
        </p:nvSpPr>
        <p:spPr>
          <a:xfrm>
            <a:off x="1975025" y="4564571"/>
            <a:ext cx="1662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0164A7-11A1-4C76-A093-2C10F8E53761}"/>
              </a:ext>
            </a:extLst>
          </p:cNvPr>
          <p:cNvSpPr/>
          <p:nvPr/>
        </p:nvSpPr>
        <p:spPr>
          <a:xfrm>
            <a:off x="1975025" y="4044426"/>
            <a:ext cx="1662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01.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4BF68-CCE9-4BFC-B471-30EA94D47C54}"/>
              </a:ext>
            </a:extLst>
          </p:cNvPr>
          <p:cNvSpPr txBox="1"/>
          <p:nvPr/>
        </p:nvSpPr>
        <p:spPr>
          <a:xfrm>
            <a:off x="4168147" y="4912472"/>
            <a:ext cx="1662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Lorem ipsum dolor sit </a:t>
            </a:r>
            <a:r>
              <a:rPr lang="en-US" altLang="ko-KR" dirty="0" err="1">
                <a:solidFill>
                  <a:schemeClr val="bg1"/>
                </a:solidFill>
              </a:rPr>
              <a:t>amet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consectetur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adipisicing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elit</a:t>
            </a:r>
            <a:r>
              <a:rPr lang="en-US" altLang="ko-KR" dirty="0">
                <a:solidFill>
                  <a:schemeClr val="bg1"/>
                </a:solidFill>
              </a:rPr>
              <a:t>, sed do </a:t>
            </a:r>
            <a:r>
              <a:rPr lang="en-US" altLang="ko-KR" dirty="0" err="1">
                <a:solidFill>
                  <a:schemeClr val="bg1"/>
                </a:solidFill>
              </a:rPr>
              <a:t>eiusmod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tempor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3BA5F-759F-40FA-B76E-D3F847FAEBAD}"/>
              </a:ext>
            </a:extLst>
          </p:cNvPr>
          <p:cNvSpPr/>
          <p:nvPr/>
        </p:nvSpPr>
        <p:spPr>
          <a:xfrm>
            <a:off x="4168146" y="4564571"/>
            <a:ext cx="1662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B2EF55-0D5F-464A-AE48-A92450CC09ED}"/>
              </a:ext>
            </a:extLst>
          </p:cNvPr>
          <p:cNvSpPr/>
          <p:nvPr/>
        </p:nvSpPr>
        <p:spPr>
          <a:xfrm>
            <a:off x="4168146" y="4044426"/>
            <a:ext cx="1662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02.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95308-DDC1-4F3F-8A9F-5452C6F9D9F2}"/>
              </a:ext>
            </a:extLst>
          </p:cNvPr>
          <p:cNvSpPr txBox="1"/>
          <p:nvPr/>
        </p:nvSpPr>
        <p:spPr>
          <a:xfrm>
            <a:off x="6361268" y="4912472"/>
            <a:ext cx="1662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Lorem ipsum dolor sit </a:t>
            </a:r>
            <a:r>
              <a:rPr lang="en-US" altLang="ko-KR" dirty="0" err="1">
                <a:solidFill>
                  <a:schemeClr val="bg1"/>
                </a:solidFill>
              </a:rPr>
              <a:t>amet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consectetur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adipisicing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elit</a:t>
            </a:r>
            <a:r>
              <a:rPr lang="en-US" altLang="ko-KR" dirty="0">
                <a:solidFill>
                  <a:schemeClr val="bg1"/>
                </a:solidFill>
              </a:rPr>
              <a:t>, sed do </a:t>
            </a:r>
            <a:r>
              <a:rPr lang="en-US" altLang="ko-KR" dirty="0" err="1">
                <a:solidFill>
                  <a:schemeClr val="bg1"/>
                </a:solidFill>
              </a:rPr>
              <a:t>eiusmod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tempor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ADA01F-4B82-4759-B0DF-0226AAFB199F}"/>
              </a:ext>
            </a:extLst>
          </p:cNvPr>
          <p:cNvSpPr/>
          <p:nvPr/>
        </p:nvSpPr>
        <p:spPr>
          <a:xfrm>
            <a:off x="6361267" y="4564571"/>
            <a:ext cx="1662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B77057-4B4D-4EB9-AB23-8B0096D8114F}"/>
              </a:ext>
            </a:extLst>
          </p:cNvPr>
          <p:cNvSpPr/>
          <p:nvPr/>
        </p:nvSpPr>
        <p:spPr>
          <a:xfrm>
            <a:off x="6361267" y="4044426"/>
            <a:ext cx="1662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03.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461D4-59A7-4915-B567-A8C1DF966D2A}"/>
              </a:ext>
            </a:extLst>
          </p:cNvPr>
          <p:cNvSpPr txBox="1"/>
          <p:nvPr/>
        </p:nvSpPr>
        <p:spPr>
          <a:xfrm>
            <a:off x="8554390" y="4912472"/>
            <a:ext cx="1662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Lorem ipsum dolor sit </a:t>
            </a:r>
            <a:r>
              <a:rPr lang="en-US" altLang="ko-KR" dirty="0" err="1">
                <a:solidFill>
                  <a:schemeClr val="bg1"/>
                </a:solidFill>
              </a:rPr>
              <a:t>amet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consectetur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adipisicing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elit</a:t>
            </a:r>
            <a:r>
              <a:rPr lang="en-US" altLang="ko-KR" dirty="0">
                <a:solidFill>
                  <a:schemeClr val="bg1"/>
                </a:solidFill>
              </a:rPr>
              <a:t>, sed do </a:t>
            </a:r>
            <a:r>
              <a:rPr lang="en-US" altLang="ko-KR" dirty="0" err="1">
                <a:solidFill>
                  <a:schemeClr val="bg1"/>
                </a:solidFill>
              </a:rPr>
              <a:t>eiusmod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tempor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713278-5804-4EBE-BA22-B6A81BB67828}"/>
              </a:ext>
            </a:extLst>
          </p:cNvPr>
          <p:cNvSpPr/>
          <p:nvPr/>
        </p:nvSpPr>
        <p:spPr>
          <a:xfrm>
            <a:off x="8554389" y="4564571"/>
            <a:ext cx="1662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C1AE15-D418-4C68-81D7-D8B2F7CCF07C}"/>
              </a:ext>
            </a:extLst>
          </p:cNvPr>
          <p:cNvSpPr/>
          <p:nvPr/>
        </p:nvSpPr>
        <p:spPr>
          <a:xfrm>
            <a:off x="8554389" y="4044426"/>
            <a:ext cx="1662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350956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7FA31C3-F55A-4BB7-9DC4-F1E0305FCC4F}"/>
              </a:ext>
            </a:extLst>
          </p:cNvPr>
          <p:cNvSpPr txBox="1"/>
          <p:nvPr/>
        </p:nvSpPr>
        <p:spPr>
          <a:xfrm>
            <a:off x="6235701" y="2558432"/>
            <a:ext cx="509640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C753F6-6E52-433E-A1A5-25BEC353A9D1}"/>
              </a:ext>
            </a:extLst>
          </p:cNvPr>
          <p:cNvSpPr/>
          <p:nvPr/>
        </p:nvSpPr>
        <p:spPr>
          <a:xfrm>
            <a:off x="6235700" y="2033267"/>
            <a:ext cx="5096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Lorem ipsum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6E270B-F4DD-46A5-8C31-051F94E8CAB9}"/>
              </a:ext>
            </a:extLst>
          </p:cNvPr>
          <p:cNvSpPr txBox="1"/>
          <p:nvPr/>
        </p:nvSpPr>
        <p:spPr>
          <a:xfrm>
            <a:off x="6096000" y="1203448"/>
            <a:ext cx="477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A1618"/>
                </a:solidFill>
                <a:latin typeface="+mj-lt"/>
                <a:cs typeface="Arial" panose="020B0604020202020204" pitchFamily="34" charset="0"/>
              </a:rPr>
              <a:t>Welcome To Us</a:t>
            </a:r>
            <a:endParaRPr lang="ko-KR" altLang="en-US" sz="3600" b="1" dirty="0">
              <a:solidFill>
                <a:srgbClr val="1A1618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AC287E-C7AB-4181-97CE-5C11BD5273D8}"/>
              </a:ext>
            </a:extLst>
          </p:cNvPr>
          <p:cNvSpPr/>
          <p:nvPr/>
        </p:nvSpPr>
        <p:spPr>
          <a:xfrm>
            <a:off x="6733071" y="3566809"/>
            <a:ext cx="986942" cy="986940"/>
          </a:xfrm>
          <a:prstGeom prst="ellipse">
            <a:avLst/>
          </a:prstGeom>
          <a:solidFill>
            <a:srgbClr val="FF3B2B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D85FD04-4732-4FD4-BAF0-45D552683707}"/>
              </a:ext>
            </a:extLst>
          </p:cNvPr>
          <p:cNvGrpSpPr/>
          <p:nvPr/>
        </p:nvGrpSpPr>
        <p:grpSpPr>
          <a:xfrm>
            <a:off x="7078521" y="3868671"/>
            <a:ext cx="272954" cy="363996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8F0303AA-DACC-4873-84F3-7617289ADDB7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674B23D-D352-419F-B9D6-DFAA55CD50D7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01A76AB-1AFE-42DD-A224-884AFAF69428}"/>
              </a:ext>
            </a:extLst>
          </p:cNvPr>
          <p:cNvSpPr txBox="1"/>
          <p:nvPr/>
        </p:nvSpPr>
        <p:spPr>
          <a:xfrm>
            <a:off x="6010030" y="5257083"/>
            <a:ext cx="251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1736E8-1ED6-41B0-A817-2D0DF5B1DCD9}"/>
              </a:ext>
            </a:extLst>
          </p:cNvPr>
          <p:cNvSpPr/>
          <p:nvPr/>
        </p:nvSpPr>
        <p:spPr>
          <a:xfrm>
            <a:off x="5992035" y="4784446"/>
            <a:ext cx="253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Lorem ipsum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9A5FF58-5CED-43F6-9BD4-34145EBDCC36}"/>
              </a:ext>
            </a:extLst>
          </p:cNvPr>
          <p:cNvSpPr/>
          <p:nvPr/>
        </p:nvSpPr>
        <p:spPr>
          <a:xfrm>
            <a:off x="9566927" y="3566809"/>
            <a:ext cx="986942" cy="986940"/>
          </a:xfrm>
          <a:prstGeom prst="ellipse">
            <a:avLst/>
          </a:prstGeom>
          <a:solidFill>
            <a:srgbClr val="FF3B2B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036898-3C34-460E-9DC9-EE8744FAD359}"/>
              </a:ext>
            </a:extLst>
          </p:cNvPr>
          <p:cNvGrpSpPr/>
          <p:nvPr/>
        </p:nvGrpSpPr>
        <p:grpSpPr>
          <a:xfrm>
            <a:off x="9882882" y="3857761"/>
            <a:ext cx="347762" cy="3567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78ADC4B-DFAC-4049-B766-515D29296384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CBE76A2-0CD3-48E4-8229-3CE86AA509A0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E37F4BD-57B0-433E-884A-1B1E240F15D7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E22CC57-56E3-49B3-A886-E4BBAE243797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1058FCD-A822-46D5-8C25-87DDA119221D}"/>
              </a:ext>
            </a:extLst>
          </p:cNvPr>
          <p:cNvSpPr txBox="1"/>
          <p:nvPr/>
        </p:nvSpPr>
        <p:spPr>
          <a:xfrm>
            <a:off x="8817800" y="5251143"/>
            <a:ext cx="251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FE1B43-996C-45D8-89A0-BABCF63237AF}"/>
              </a:ext>
            </a:extLst>
          </p:cNvPr>
          <p:cNvSpPr/>
          <p:nvPr/>
        </p:nvSpPr>
        <p:spPr>
          <a:xfrm>
            <a:off x="8799804" y="4778504"/>
            <a:ext cx="253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Lorem ipsum</a:t>
            </a:r>
            <a:endParaRPr lang="ko-KR" altLang="en-US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8D47AF4-BA57-4692-821C-D9E3B94AEC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0D895BA2-0A92-4BBA-BCB6-1BFF1110B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4201" y="5364931"/>
            <a:ext cx="2260566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C2A191E-2DC8-473F-A6A1-8AAD36486ACD}"/>
              </a:ext>
            </a:extLst>
          </p:cNvPr>
          <p:cNvSpPr/>
          <p:nvPr/>
        </p:nvSpPr>
        <p:spPr>
          <a:xfrm>
            <a:off x="9442735" y="2649311"/>
            <a:ext cx="931780" cy="931777"/>
          </a:xfrm>
          <a:prstGeom prst="roundRect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6E3F4E-9D51-466D-9056-1F37828DCCAF}"/>
              </a:ext>
            </a:extLst>
          </p:cNvPr>
          <p:cNvSpPr/>
          <p:nvPr/>
        </p:nvSpPr>
        <p:spPr>
          <a:xfrm>
            <a:off x="8983653" y="4118106"/>
            <a:ext cx="1849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E4DA07-5177-4382-A9C7-4CB1C59123DF}"/>
              </a:ext>
            </a:extLst>
          </p:cNvPr>
          <p:cNvSpPr/>
          <p:nvPr/>
        </p:nvSpPr>
        <p:spPr>
          <a:xfrm>
            <a:off x="8983653" y="4498581"/>
            <a:ext cx="1849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edsafsdat</a:t>
            </a:r>
            <a:r>
              <a:rPr lang="en-US" altLang="ko-KR" sz="1100" dirty="0"/>
              <a:t>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980CD3-20F3-4C04-B314-0E872015C0DA}"/>
              </a:ext>
            </a:extLst>
          </p:cNvPr>
          <p:cNvSpPr/>
          <p:nvPr/>
        </p:nvSpPr>
        <p:spPr>
          <a:xfrm>
            <a:off x="1817488" y="2649311"/>
            <a:ext cx="931780" cy="931777"/>
          </a:xfrm>
          <a:prstGeom prst="roundRect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655CE3-3FF6-4487-8ABD-119083CA79F3}"/>
              </a:ext>
            </a:extLst>
          </p:cNvPr>
          <p:cNvSpPr/>
          <p:nvPr/>
        </p:nvSpPr>
        <p:spPr>
          <a:xfrm>
            <a:off x="1358406" y="4118106"/>
            <a:ext cx="1849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5C3B3F-F936-4EB8-A807-3B22BC0F78D3}"/>
              </a:ext>
            </a:extLst>
          </p:cNvPr>
          <p:cNvSpPr/>
          <p:nvPr/>
        </p:nvSpPr>
        <p:spPr>
          <a:xfrm>
            <a:off x="1358406" y="4498581"/>
            <a:ext cx="1849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edsafsdat</a:t>
            </a:r>
            <a:r>
              <a:rPr lang="en-US" altLang="ko-KR" sz="1100" dirty="0"/>
              <a:t>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25184A-676E-4D90-8842-A88C30A1C29D}"/>
              </a:ext>
            </a:extLst>
          </p:cNvPr>
          <p:cNvGrpSpPr/>
          <p:nvPr/>
        </p:nvGrpSpPr>
        <p:grpSpPr>
          <a:xfrm>
            <a:off x="2058144" y="2923727"/>
            <a:ext cx="446552" cy="345696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38DE817-9D64-40EB-AD2E-E90B5A280EC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0D9AD01-14C7-437A-929D-E586FFCE9A6C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7C63CE1-CB3F-4A98-816D-21C114A2A691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E07C87D-4B1E-4DFD-B4B0-AB3B341896AB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37AEFD7-2C51-46A6-87A3-F069E52CA13F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FCAADABB-0CAA-425A-9ED9-A57220AB9FFE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4EBFFBB-65D9-4FD0-BAAC-B1D1956FF46B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CD39BC6-4811-4DDE-BB49-9DB7EEA1F587}"/>
              </a:ext>
            </a:extLst>
          </p:cNvPr>
          <p:cNvSpPr/>
          <p:nvPr/>
        </p:nvSpPr>
        <p:spPr>
          <a:xfrm>
            <a:off x="4359237" y="2649311"/>
            <a:ext cx="931780" cy="931777"/>
          </a:xfrm>
          <a:prstGeom prst="roundRect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0526243-BDFF-4EA6-A7F6-38C2E902CB0A}"/>
              </a:ext>
            </a:extLst>
          </p:cNvPr>
          <p:cNvSpPr/>
          <p:nvPr/>
        </p:nvSpPr>
        <p:spPr>
          <a:xfrm>
            <a:off x="3900155" y="4118106"/>
            <a:ext cx="1849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44A1B9-2847-4310-BA0D-95B3B4AB7AAB}"/>
              </a:ext>
            </a:extLst>
          </p:cNvPr>
          <p:cNvSpPr/>
          <p:nvPr/>
        </p:nvSpPr>
        <p:spPr>
          <a:xfrm>
            <a:off x="3900155" y="4498581"/>
            <a:ext cx="1849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edsafsdat</a:t>
            </a:r>
            <a:r>
              <a:rPr lang="en-US" altLang="ko-KR" sz="1100" dirty="0"/>
              <a:t>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55E99D7-6FC6-441C-9419-0E93306CA833}"/>
              </a:ext>
            </a:extLst>
          </p:cNvPr>
          <p:cNvGrpSpPr/>
          <p:nvPr/>
        </p:nvGrpSpPr>
        <p:grpSpPr>
          <a:xfrm>
            <a:off x="4601794" y="2905973"/>
            <a:ext cx="446660" cy="381203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82E758-38BA-48DF-948C-344844AA8B6D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E499CD-F0B9-4078-A0C6-CD800283D08E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8570536-2FED-4579-B42C-D39ACF884F61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22CD864-BAF0-4489-B6A2-078AFE7F48E0}"/>
              </a:ext>
            </a:extLst>
          </p:cNvPr>
          <p:cNvSpPr/>
          <p:nvPr/>
        </p:nvSpPr>
        <p:spPr>
          <a:xfrm>
            <a:off x="6900985" y="2649311"/>
            <a:ext cx="931780" cy="931777"/>
          </a:xfrm>
          <a:prstGeom prst="roundRect">
            <a:avLst/>
          </a:prstGeom>
          <a:solidFill>
            <a:srgbClr val="FF3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91F7A25-1F04-4ED4-A231-BA69152E07D6}"/>
              </a:ext>
            </a:extLst>
          </p:cNvPr>
          <p:cNvSpPr/>
          <p:nvPr/>
        </p:nvSpPr>
        <p:spPr>
          <a:xfrm>
            <a:off x="6441903" y="4118106"/>
            <a:ext cx="1849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2C993E-92D0-4AB7-97A8-CC5C68698C43}"/>
              </a:ext>
            </a:extLst>
          </p:cNvPr>
          <p:cNvSpPr/>
          <p:nvPr/>
        </p:nvSpPr>
        <p:spPr>
          <a:xfrm>
            <a:off x="6441903" y="4498581"/>
            <a:ext cx="1849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edsafsdat</a:t>
            </a:r>
            <a:r>
              <a:rPr lang="en-US" altLang="ko-KR" sz="1100" dirty="0"/>
              <a:t>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B46C1EC-98BD-4234-ADD9-56E5910DA224}"/>
              </a:ext>
            </a:extLst>
          </p:cNvPr>
          <p:cNvGrpSpPr/>
          <p:nvPr/>
        </p:nvGrpSpPr>
        <p:grpSpPr>
          <a:xfrm>
            <a:off x="7143596" y="2891923"/>
            <a:ext cx="446552" cy="446552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89D7B1-6DD4-457C-AC64-540CE35F16ED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AA93092-503E-47BB-9240-C9F12962AC50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CE6A224E-06FC-4D44-B766-B260437F3F60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A80237A-4246-4B0C-83C0-444CDD2DA8D5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F96DC62-12D2-49DF-8FAA-406EBD2D564E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57C177B-3920-4157-98E1-3FE6BAB73F85}"/>
              </a:ext>
            </a:extLst>
          </p:cNvPr>
          <p:cNvSpPr/>
          <p:nvPr/>
        </p:nvSpPr>
        <p:spPr>
          <a:xfrm>
            <a:off x="9687304" y="2894961"/>
            <a:ext cx="446552" cy="446550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627E6B-01AC-43DD-B4C7-2EA0275F4B6C}"/>
              </a:ext>
            </a:extLst>
          </p:cNvPr>
          <p:cNvSpPr txBox="1"/>
          <p:nvPr/>
        </p:nvSpPr>
        <p:spPr>
          <a:xfrm>
            <a:off x="2749265" y="1609451"/>
            <a:ext cx="66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3B08A0-1E95-4C07-AA2E-0C027B35A20B}"/>
              </a:ext>
            </a:extLst>
          </p:cNvPr>
          <p:cNvSpPr txBox="1"/>
          <p:nvPr/>
        </p:nvSpPr>
        <p:spPr>
          <a:xfrm>
            <a:off x="1625599" y="106601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About Our Service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9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655CE3-3FF6-4487-8ABD-119083CA79F3}"/>
              </a:ext>
            </a:extLst>
          </p:cNvPr>
          <p:cNvSpPr/>
          <p:nvPr/>
        </p:nvSpPr>
        <p:spPr>
          <a:xfrm>
            <a:off x="1841996" y="4786884"/>
            <a:ext cx="2107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5C3B3F-F936-4EB8-A807-3B22BC0F78D3}"/>
              </a:ext>
            </a:extLst>
          </p:cNvPr>
          <p:cNvSpPr/>
          <p:nvPr/>
        </p:nvSpPr>
        <p:spPr>
          <a:xfrm>
            <a:off x="1841997" y="5167359"/>
            <a:ext cx="210770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edsafsdat</a:t>
            </a:r>
            <a:r>
              <a:rPr lang="en-US" altLang="ko-KR" sz="1100" dirty="0"/>
              <a:t>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627E6B-01AC-43DD-B4C7-2EA0275F4B6C}"/>
              </a:ext>
            </a:extLst>
          </p:cNvPr>
          <p:cNvSpPr txBox="1"/>
          <p:nvPr/>
        </p:nvSpPr>
        <p:spPr>
          <a:xfrm>
            <a:off x="2749265" y="1609451"/>
            <a:ext cx="669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3B08A0-1E95-4C07-AA2E-0C027B35A20B}"/>
              </a:ext>
            </a:extLst>
          </p:cNvPr>
          <p:cNvSpPr txBox="1"/>
          <p:nvPr/>
        </p:nvSpPr>
        <p:spPr>
          <a:xfrm>
            <a:off x="1625599" y="1066013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Meet Our Team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80CBC0C-D795-4C65-8371-B62DA2C568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F25557-9D51-43B6-B5EE-16E9E6A30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E373174-54E0-4F13-BB16-C00657EBF9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CA3967-C491-4235-840F-4A94554866FE}"/>
              </a:ext>
            </a:extLst>
          </p:cNvPr>
          <p:cNvSpPr/>
          <p:nvPr/>
        </p:nvSpPr>
        <p:spPr>
          <a:xfrm>
            <a:off x="5042147" y="4786884"/>
            <a:ext cx="2107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099DBD-8D26-464A-834A-979F13EE3A66}"/>
              </a:ext>
            </a:extLst>
          </p:cNvPr>
          <p:cNvSpPr/>
          <p:nvPr/>
        </p:nvSpPr>
        <p:spPr>
          <a:xfrm>
            <a:off x="5042148" y="5167359"/>
            <a:ext cx="210770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edsafsdat</a:t>
            </a:r>
            <a:r>
              <a:rPr lang="en-US" altLang="ko-KR" sz="1100" dirty="0"/>
              <a:t>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298DF1-5043-40F2-A9D3-E07DEE9013BC}"/>
              </a:ext>
            </a:extLst>
          </p:cNvPr>
          <p:cNvSpPr/>
          <p:nvPr/>
        </p:nvSpPr>
        <p:spPr>
          <a:xfrm>
            <a:off x="8242297" y="4786884"/>
            <a:ext cx="2107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B3C41F-44DF-4716-87DF-471F42653941}"/>
              </a:ext>
            </a:extLst>
          </p:cNvPr>
          <p:cNvSpPr/>
          <p:nvPr/>
        </p:nvSpPr>
        <p:spPr>
          <a:xfrm>
            <a:off x="8242298" y="5167359"/>
            <a:ext cx="210770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adipisicing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, sed do </a:t>
            </a:r>
            <a:r>
              <a:rPr lang="en-US" altLang="ko-KR" sz="1100" dirty="0" err="1"/>
              <a:t>eiusmod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tempor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incididunt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labore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edsafsdat</a:t>
            </a:r>
            <a:r>
              <a:rPr lang="en-US" altLang="ko-KR" sz="1100" dirty="0"/>
              <a:t> dolore magna </a:t>
            </a:r>
            <a:r>
              <a:rPr lang="en-US" altLang="ko-KR" sz="1100" dirty="0" err="1"/>
              <a:t>aliqua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085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15627E6B-01AC-43DD-B4C7-2EA0275F4B6C}"/>
              </a:ext>
            </a:extLst>
          </p:cNvPr>
          <p:cNvSpPr txBox="1"/>
          <p:nvPr/>
        </p:nvSpPr>
        <p:spPr>
          <a:xfrm>
            <a:off x="990599" y="4974951"/>
            <a:ext cx="419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3B08A0-1E95-4C07-AA2E-0C027B35A20B}"/>
              </a:ext>
            </a:extLst>
          </p:cNvPr>
          <p:cNvSpPr txBox="1"/>
          <p:nvPr/>
        </p:nvSpPr>
        <p:spPr>
          <a:xfrm>
            <a:off x="990599" y="2293054"/>
            <a:ext cx="419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cs typeface="Arial" panose="020B0604020202020204" pitchFamily="34" charset="0"/>
              </a:rPr>
              <a:t>Our Target</a:t>
            </a:r>
            <a:endParaRPr lang="ko-KR" alt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D0897C-1BFA-4E12-8882-8E8B56BBCA34}"/>
              </a:ext>
            </a:extLst>
          </p:cNvPr>
          <p:cNvSpPr/>
          <p:nvPr/>
        </p:nvSpPr>
        <p:spPr>
          <a:xfrm>
            <a:off x="990598" y="4602251"/>
            <a:ext cx="4191001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1400" b="1" dirty="0"/>
              <a:t>Lorem ipsum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8D5EC-0C2E-43EA-964E-C220BA197730}"/>
              </a:ext>
            </a:extLst>
          </p:cNvPr>
          <p:cNvSpPr txBox="1"/>
          <p:nvPr/>
        </p:nvSpPr>
        <p:spPr>
          <a:xfrm>
            <a:off x="990599" y="3503537"/>
            <a:ext cx="419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edsafsdat</a:t>
            </a:r>
            <a:r>
              <a:rPr lang="en-US" altLang="ko-KR" sz="1200" dirty="0"/>
              <a:t>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E0F528-A6E1-40B2-BC9B-68D25DD8F0D7}"/>
              </a:ext>
            </a:extLst>
          </p:cNvPr>
          <p:cNvSpPr/>
          <p:nvPr/>
        </p:nvSpPr>
        <p:spPr>
          <a:xfrm>
            <a:off x="990598" y="3130837"/>
            <a:ext cx="4191001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1400" b="1" dirty="0"/>
              <a:t>Lorem ipsum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26F991-6092-4D74-BE52-F0615867177E}"/>
              </a:ext>
            </a:extLst>
          </p:cNvPr>
          <p:cNvSpPr/>
          <p:nvPr/>
        </p:nvSpPr>
        <p:spPr>
          <a:xfrm>
            <a:off x="6539429" y="801277"/>
            <a:ext cx="2472996" cy="2472996"/>
          </a:xfrm>
          <a:prstGeom prst="roundRect">
            <a:avLst>
              <a:gd name="adj" fmla="val 7805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2540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032079-4058-42F4-9C3B-0155B7E6503A}"/>
              </a:ext>
            </a:extLst>
          </p:cNvPr>
          <p:cNvSpPr/>
          <p:nvPr/>
        </p:nvSpPr>
        <p:spPr>
          <a:xfrm>
            <a:off x="9282629" y="801277"/>
            <a:ext cx="2472996" cy="2472996"/>
          </a:xfrm>
          <a:prstGeom prst="roundRect">
            <a:avLst>
              <a:gd name="adj" fmla="val 7805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2540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D412933-16D0-42B0-A043-613927069903}"/>
              </a:ext>
            </a:extLst>
          </p:cNvPr>
          <p:cNvSpPr/>
          <p:nvPr/>
        </p:nvSpPr>
        <p:spPr>
          <a:xfrm>
            <a:off x="6539429" y="3583726"/>
            <a:ext cx="2472996" cy="2472996"/>
          </a:xfrm>
          <a:prstGeom prst="roundRect">
            <a:avLst>
              <a:gd name="adj" fmla="val 7805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2540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E915A73-607A-4302-B6D8-1D835F101990}"/>
              </a:ext>
            </a:extLst>
          </p:cNvPr>
          <p:cNvSpPr/>
          <p:nvPr/>
        </p:nvSpPr>
        <p:spPr>
          <a:xfrm>
            <a:off x="9282629" y="3583726"/>
            <a:ext cx="2472996" cy="2472996"/>
          </a:xfrm>
          <a:prstGeom prst="roundRect">
            <a:avLst>
              <a:gd name="adj" fmla="val 7805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2540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3272D5C-63A2-4F91-BAF6-524FE3B36DA5}"/>
              </a:ext>
            </a:extLst>
          </p:cNvPr>
          <p:cNvSpPr/>
          <p:nvPr/>
        </p:nvSpPr>
        <p:spPr>
          <a:xfrm>
            <a:off x="7525085" y="1178034"/>
            <a:ext cx="501684" cy="489446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0277C11-B782-4777-9BE5-2F58E7137205}"/>
              </a:ext>
            </a:extLst>
          </p:cNvPr>
          <p:cNvGrpSpPr/>
          <p:nvPr/>
        </p:nvGrpSpPr>
        <p:grpSpPr>
          <a:xfrm>
            <a:off x="7525085" y="4000501"/>
            <a:ext cx="501684" cy="428264"/>
            <a:chOff x="4795162" y="3580638"/>
            <a:chExt cx="390525" cy="333375"/>
          </a:xfrm>
          <a:solidFill>
            <a:schemeClr val="tx1"/>
          </a:solidFill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062299C-97F7-4354-8567-762FE843B29E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250847B-5038-4B74-83E9-111F2BCD834A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C0FCF01-0393-443B-AF2B-73AD1527C9F6}"/>
              </a:ext>
            </a:extLst>
          </p:cNvPr>
          <p:cNvGrpSpPr/>
          <p:nvPr/>
        </p:nvGrpSpPr>
        <p:grpSpPr>
          <a:xfrm>
            <a:off x="10306402" y="1134597"/>
            <a:ext cx="425450" cy="576320"/>
            <a:chOff x="3517288" y="2203132"/>
            <a:chExt cx="331184" cy="448627"/>
          </a:xfrm>
          <a:solidFill>
            <a:schemeClr val="tx1"/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52913E54-02BC-4EEF-8E5B-E053F0367EC1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BC4E266-AFE4-4AE0-BA53-FFB6F172B05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EDF0283-4305-4918-B362-5E8FC0E5426F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63E9F40-DCD8-49A9-9677-AFB8A84BC9D2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6C04BDE-C689-4892-989C-AFB6F0681A41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818C5FB-2900-40D7-9DCA-78C0B609A38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6B295B9-A257-4CB7-A1D5-689501538D19}"/>
              </a:ext>
            </a:extLst>
          </p:cNvPr>
          <p:cNvGrpSpPr/>
          <p:nvPr/>
        </p:nvGrpSpPr>
        <p:grpSpPr>
          <a:xfrm>
            <a:off x="10268286" y="3953110"/>
            <a:ext cx="501682" cy="497644"/>
            <a:chOff x="2125590" y="4903755"/>
            <a:chExt cx="390525" cy="387382"/>
          </a:xfrm>
          <a:solidFill>
            <a:schemeClr val="tx1"/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8F28035-8C61-4446-9EAE-D95EDCAA24C2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DBBEE8D-9595-45B8-AF61-CA3A9A7808DB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429B648-64B4-42B5-8486-B1DFE4CA66D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6D86D575-4155-4235-9090-D33F0B0D603B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DE1C5CB-EA71-4D0C-AEE3-18DA6E4BD1EF}"/>
              </a:ext>
            </a:extLst>
          </p:cNvPr>
          <p:cNvSpPr txBox="1"/>
          <p:nvPr/>
        </p:nvSpPr>
        <p:spPr>
          <a:xfrm>
            <a:off x="6877756" y="2346328"/>
            <a:ext cx="179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20B7A3-1949-4EC7-BCCF-EF4A3D54B6B1}"/>
              </a:ext>
            </a:extLst>
          </p:cNvPr>
          <p:cNvSpPr/>
          <p:nvPr/>
        </p:nvSpPr>
        <p:spPr>
          <a:xfrm>
            <a:off x="6877755" y="1973628"/>
            <a:ext cx="1796346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EE9D4-7CAA-4528-8D68-AB969C5A875B}"/>
              </a:ext>
            </a:extLst>
          </p:cNvPr>
          <p:cNvSpPr txBox="1"/>
          <p:nvPr/>
        </p:nvSpPr>
        <p:spPr>
          <a:xfrm>
            <a:off x="9620955" y="2346328"/>
            <a:ext cx="179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04A19D-E5CA-4314-9D27-DEAEEFC9757B}"/>
              </a:ext>
            </a:extLst>
          </p:cNvPr>
          <p:cNvSpPr/>
          <p:nvPr/>
        </p:nvSpPr>
        <p:spPr>
          <a:xfrm>
            <a:off x="9620954" y="1973628"/>
            <a:ext cx="1796346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BFD8F1-F0BE-4B2D-BE42-7F4FD2FD40BF}"/>
              </a:ext>
            </a:extLst>
          </p:cNvPr>
          <p:cNvSpPr txBox="1"/>
          <p:nvPr/>
        </p:nvSpPr>
        <p:spPr>
          <a:xfrm>
            <a:off x="6877756" y="5111564"/>
            <a:ext cx="179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D7C65B-159A-4889-8226-AE88B977F6E8}"/>
              </a:ext>
            </a:extLst>
          </p:cNvPr>
          <p:cNvSpPr/>
          <p:nvPr/>
        </p:nvSpPr>
        <p:spPr>
          <a:xfrm>
            <a:off x="6877755" y="4738864"/>
            <a:ext cx="1796346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FC5AF4-D29B-46C8-841A-A8D9909A965D}"/>
              </a:ext>
            </a:extLst>
          </p:cNvPr>
          <p:cNvSpPr txBox="1"/>
          <p:nvPr/>
        </p:nvSpPr>
        <p:spPr>
          <a:xfrm>
            <a:off x="9620955" y="5111564"/>
            <a:ext cx="179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E2DA4-E67B-40CE-8098-7CBF2DE5D97B}"/>
              </a:ext>
            </a:extLst>
          </p:cNvPr>
          <p:cNvSpPr/>
          <p:nvPr/>
        </p:nvSpPr>
        <p:spPr>
          <a:xfrm>
            <a:off x="9620954" y="4738864"/>
            <a:ext cx="1796346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b="1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72957983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1440</Words>
  <Application>Microsoft Office PowerPoint</Application>
  <PresentationFormat>와이드스크린</PresentationFormat>
  <Paragraphs>221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 Unicode MS</vt:lpstr>
      <vt:lpstr>맑은 고딕</vt:lpstr>
      <vt:lpstr>Arial</vt:lpstr>
      <vt:lpstr>Arial Black</vt:lpstr>
      <vt:lpstr>Wingdings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MOMO</cp:lastModifiedBy>
  <cp:revision>233</cp:revision>
  <dcterms:created xsi:type="dcterms:W3CDTF">2019-04-06T05:20:47Z</dcterms:created>
  <dcterms:modified xsi:type="dcterms:W3CDTF">2019-11-01T06:34:00Z</dcterms:modified>
</cp:coreProperties>
</file>