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18520"/>
            <a:ext cx="9071280" cy="37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8520"/>
            <a:ext cx="9071280" cy="37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4560"/>
            <a:ext cx="9071280" cy="81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280" cy="80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218520"/>
            <a:ext cx="9071280" cy="80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ja-JP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Hello, world!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Page one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Foo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Bar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Baz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2021-11-20T12:26:09Z</dcterms:created>
  <dc:creator/>
  <dc:description/>
  <cp:keywords>spreadsheet</cp:keywords>
  <dc:language>ja-JP</dc:language>
  <cp:lastModifiedBy/>
  <dcterms:modified xsi:type="dcterms:W3CDTF">2021-11-20T12:29:17Z</dcterms:modified>
  <cp:revision>4</cp:revision>
  <dc:subject>HELLO</dc:subject>
  <dc:title>Presentation</dc:title>
</cp:coreProperties>
</file>