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TTM DB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algn="r"/>
            <a:r>
              <a:rPr lang="ko-KR" altLang="en-US" dirty="0" smtClean="0"/>
              <a:t>김대</a:t>
            </a:r>
            <a:r>
              <a:rPr lang="ko-KR" altLang="en-US" dirty="0"/>
              <a:t>호</a:t>
            </a:r>
          </a:p>
        </p:txBody>
      </p:sp>
    </p:spTree>
    <p:extLst>
      <p:ext uri="{BB962C8B-B14F-4D97-AF65-F5344CB8AC3E}">
        <p14:creationId xmlns:p14="http://schemas.microsoft.com/office/powerpoint/2010/main" val="79761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샵</a:t>
            </a:r>
            <a:r>
              <a:rPr lang="ko-KR" altLang="en-US" dirty="0" smtClean="0"/>
              <a:t> 리스트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샵</a:t>
            </a:r>
            <a:r>
              <a:rPr lang="ko-KR" altLang="en-US" dirty="0" smtClean="0"/>
              <a:t> 리스트 테이블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타투종류</a:t>
            </a:r>
            <a:r>
              <a:rPr lang="en-US" altLang="ko-KR" dirty="0" smtClean="0"/>
              <a:t>_TB</a:t>
            </a:r>
          </a:p>
          <a:p>
            <a:pPr lvl="1"/>
            <a:r>
              <a:rPr lang="ko-KR" altLang="en-US" dirty="0" err="1" smtClean="0"/>
              <a:t>컬럼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샵</a:t>
            </a:r>
            <a:r>
              <a:rPr lang="en-US" altLang="ko-KR" dirty="0" smtClean="0"/>
              <a:t>ID, </a:t>
            </a:r>
            <a:r>
              <a:rPr lang="ko-KR" altLang="en-US" dirty="0" err="1" smtClean="0"/>
              <a:t>샵이름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로고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별점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4095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샵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err="1" smtClean="0"/>
              <a:t>샵</a:t>
            </a:r>
            <a:r>
              <a:rPr lang="ko-KR" altLang="en-US" dirty="0" smtClean="0"/>
              <a:t> 정보 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SHOPINFO_TB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샵</a:t>
            </a:r>
            <a:r>
              <a:rPr lang="en-US" altLang="ko-KR" dirty="0" smtClean="0"/>
              <a:t>ID, </a:t>
            </a:r>
            <a:r>
              <a:rPr lang="ko-KR" altLang="en-US" dirty="0" smtClean="0"/>
              <a:t>소개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작품 테이블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소속 아티스트 테이블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리뷰 테이블</a:t>
            </a:r>
            <a:endParaRPr lang="en-US" altLang="ko-KR" dirty="0" smtClean="0"/>
          </a:p>
          <a:p>
            <a:r>
              <a:rPr lang="ko-KR" altLang="en-US" dirty="0"/>
              <a:t>소속 아티스트 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샵이름</a:t>
            </a:r>
            <a:r>
              <a:rPr lang="en-US" altLang="ko-KR" dirty="0" smtClean="0"/>
              <a:t>_ARTIST_TB</a:t>
            </a:r>
            <a:endParaRPr lang="en-US" altLang="ko-KR" dirty="0"/>
          </a:p>
          <a:p>
            <a:pPr lvl="1"/>
            <a:r>
              <a:rPr lang="ko-KR" altLang="en-US" dirty="0" err="1"/>
              <a:t>샵의</a:t>
            </a:r>
            <a:r>
              <a:rPr lang="ko-KR" altLang="en-US" dirty="0"/>
              <a:t> 아티스트들의 정보를 저장하는 테이블</a:t>
            </a:r>
            <a:endParaRPr lang="en-US" altLang="ko-KR" dirty="0"/>
          </a:p>
          <a:p>
            <a:pPr lvl="1"/>
            <a:r>
              <a:rPr lang="ko-KR" altLang="en-US" dirty="0"/>
              <a:t>아티스트</a:t>
            </a:r>
            <a:r>
              <a:rPr lang="en-US" altLang="ko-KR" dirty="0"/>
              <a:t>ID,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소개 </a:t>
            </a:r>
            <a:r>
              <a:rPr lang="ko-KR" altLang="en-US" dirty="0" smtClean="0"/>
              <a:t>글</a:t>
            </a:r>
            <a:endParaRPr lang="en-US" altLang="ko-KR" dirty="0" smtClean="0"/>
          </a:p>
          <a:p>
            <a:r>
              <a:rPr lang="ko-KR" altLang="en-US" dirty="0" smtClean="0"/>
              <a:t>작품 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샵이름</a:t>
            </a:r>
            <a:r>
              <a:rPr lang="en-US" altLang="ko-KR" dirty="0" smtClean="0"/>
              <a:t>_WORKS_TB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샵의</a:t>
            </a:r>
            <a:r>
              <a:rPr lang="ko-KR" altLang="en-US" dirty="0" smtClean="0"/>
              <a:t> 작품들을 저장하는 테이블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작품</a:t>
            </a:r>
            <a:r>
              <a:rPr lang="en-US" altLang="ko-KR" dirty="0" smtClean="0"/>
              <a:t>ID, </a:t>
            </a:r>
            <a:r>
              <a:rPr lang="ko-KR" altLang="en-US" dirty="0" smtClean="0"/>
              <a:t>아티스트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사진 </a:t>
            </a:r>
            <a:r>
              <a:rPr lang="ko-KR" altLang="en-US" dirty="0" err="1" smtClean="0"/>
              <a:t>폴더명</a:t>
            </a:r>
            <a:endParaRPr lang="en-US" altLang="ko-KR" dirty="0" smtClean="0"/>
          </a:p>
          <a:p>
            <a:r>
              <a:rPr lang="ko-KR" altLang="en-US" dirty="0" err="1" smtClean="0"/>
              <a:t>샵</a:t>
            </a:r>
            <a:r>
              <a:rPr lang="ko-KR" altLang="en-US" dirty="0" smtClean="0"/>
              <a:t> 리뷰 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테이블명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샵이름</a:t>
            </a:r>
            <a:r>
              <a:rPr lang="en-US" altLang="ko-KR" dirty="0" smtClean="0"/>
              <a:t>_REVIEW_TB</a:t>
            </a:r>
            <a:endParaRPr lang="en-US" altLang="ko-KR" dirty="0"/>
          </a:p>
          <a:p>
            <a:pPr lvl="1"/>
            <a:r>
              <a:rPr lang="ko-KR" altLang="en-US" dirty="0"/>
              <a:t>사용자 리뷰를 저장하는 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리뷰</a:t>
            </a:r>
            <a:r>
              <a:rPr lang="en-US" altLang="ko-KR" dirty="0" smtClean="0"/>
              <a:t>ID, </a:t>
            </a:r>
            <a:r>
              <a:rPr lang="ko-KR" altLang="en-US" dirty="0" smtClean="0"/>
              <a:t>레벨</a:t>
            </a:r>
            <a:r>
              <a:rPr lang="en-US" altLang="ko-KR" dirty="0" smtClean="0"/>
              <a:t>(1, 2), </a:t>
            </a:r>
            <a:r>
              <a:rPr lang="ko-KR" altLang="en-US" dirty="0" smtClean="0"/>
              <a:t>작성자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별점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0458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사이트 구조</a:t>
            </a:r>
            <a:r>
              <a:rPr lang="en-US" altLang="ko-KR" dirty="0" smtClean="0"/>
              <a:t>(</a:t>
            </a:r>
            <a:r>
              <a:rPr lang="ko-KR" altLang="en-US" dirty="0" smtClean="0"/>
              <a:t>임시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51920" y="1556792"/>
            <a:ext cx="144016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메인화면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51920" y="2996952"/>
            <a:ext cx="144016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ko-KR" altLang="en-US" dirty="0" smtClean="0">
                <a:solidFill>
                  <a:schemeClr val="tx2"/>
                </a:solidFill>
              </a:rPr>
              <a:t> 리스트</a:t>
            </a:r>
            <a:endParaRPr lang="ko-KR" altLang="en-US" dirty="0">
              <a:solidFill>
                <a:schemeClr val="tx2"/>
              </a:solidFill>
            </a:endParaRPr>
          </a:p>
        </p:txBody>
      </p:sp>
      <p:cxnSp>
        <p:nvCxnSpPr>
          <p:cNvPr id="7" name="직선 화살표 연결선 6"/>
          <p:cNvCxnSpPr>
            <a:stCxn id="4" idx="2"/>
            <a:endCxn id="5" idx="0"/>
          </p:cNvCxnSpPr>
          <p:nvPr/>
        </p:nvCxnSpPr>
        <p:spPr>
          <a:xfrm>
            <a:off x="4572000" y="2060848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88024" y="2217638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이레즈미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올드스쿨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블랙 앤 </a:t>
            </a:r>
            <a:r>
              <a:rPr lang="ko-KR" altLang="en-US" dirty="0" err="1" smtClean="0"/>
              <a:t>그레이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포인트 중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846270" y="4461994"/>
            <a:ext cx="144016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ko-KR" altLang="en-US" dirty="0" smtClean="0">
                <a:solidFill>
                  <a:schemeClr val="tx2"/>
                </a:solidFill>
              </a:rPr>
              <a:t> 정보</a:t>
            </a:r>
            <a:endParaRPr lang="ko-KR" altLang="en-US" dirty="0">
              <a:solidFill>
                <a:schemeClr val="tx2"/>
              </a:solidFill>
            </a:endParaRPr>
          </a:p>
        </p:txBody>
      </p:sp>
      <p:cxnSp>
        <p:nvCxnSpPr>
          <p:cNvPr id="11" name="직선 화살표 연결선 10"/>
          <p:cNvCxnSpPr>
            <a:stCxn id="5" idx="2"/>
            <a:endCxn id="10" idx="0"/>
          </p:cNvCxnSpPr>
          <p:nvPr/>
        </p:nvCxnSpPr>
        <p:spPr>
          <a:xfrm flipH="1">
            <a:off x="4566350" y="3501008"/>
            <a:ext cx="5650" cy="960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1688947" y="6021288"/>
            <a:ext cx="5048765" cy="504056"/>
            <a:chOff x="1691680" y="5904410"/>
            <a:chExt cx="5048765" cy="504056"/>
          </a:xfrm>
        </p:grpSpPr>
        <p:sp>
          <p:nvSpPr>
            <p:cNvPr id="20" name="직사각형 19"/>
            <p:cNvSpPr/>
            <p:nvPr/>
          </p:nvSpPr>
          <p:spPr>
            <a:xfrm>
              <a:off x="3851920" y="5904410"/>
              <a:ext cx="1440160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2"/>
                  </a:solidFill>
                </a:rPr>
                <a:t>작품 사진</a:t>
              </a:r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691680" y="5904410"/>
              <a:ext cx="2160240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2"/>
                  </a:solidFill>
                </a:rPr>
                <a:t>샵</a:t>
              </a:r>
              <a:r>
                <a:rPr lang="en-US" altLang="ko-KR" dirty="0" smtClean="0">
                  <a:solidFill>
                    <a:schemeClr val="tx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2"/>
                  </a:solidFill>
                </a:rPr>
                <a:t>아티스트 소개</a:t>
              </a:r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300285" y="5904410"/>
              <a:ext cx="1440160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2"/>
                  </a:solidFill>
                </a:rPr>
                <a:t>리</a:t>
              </a:r>
              <a:r>
                <a:rPr lang="ko-KR" altLang="en-US" dirty="0">
                  <a:solidFill>
                    <a:schemeClr val="tx2"/>
                  </a:solidFill>
                </a:rPr>
                <a:t>뷰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927937" y="364502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샵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64088" y="4797152"/>
            <a:ext cx="3221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Slidertabs</a:t>
            </a:r>
            <a:r>
              <a:rPr lang="ko-KR" altLang="en-US" dirty="0" smtClean="0"/>
              <a:t>를 사용해서 아래의</a:t>
            </a:r>
            <a:endParaRPr lang="en-US" altLang="ko-KR" dirty="0" smtClean="0"/>
          </a:p>
          <a:p>
            <a:r>
              <a:rPr lang="ko-KR" altLang="en-US" dirty="0" smtClean="0"/>
              <a:t>세 가지 화면을 보여준다</a:t>
            </a:r>
            <a:endParaRPr lang="ko-KR" altLang="en-US" dirty="0"/>
          </a:p>
        </p:txBody>
      </p:sp>
      <p:cxnSp>
        <p:nvCxnSpPr>
          <p:cNvPr id="32" name="꺾인 연결선 31"/>
          <p:cNvCxnSpPr>
            <a:stCxn id="10" idx="2"/>
            <a:endCxn id="21" idx="0"/>
          </p:cNvCxnSpPr>
          <p:nvPr/>
        </p:nvCxnSpPr>
        <p:spPr>
          <a:xfrm rot="5400000">
            <a:off x="3140090" y="4595028"/>
            <a:ext cx="1055238" cy="179728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0" idx="2"/>
            <a:endCxn id="20" idx="0"/>
          </p:cNvCxnSpPr>
          <p:nvPr/>
        </p:nvCxnSpPr>
        <p:spPr>
          <a:xfrm rot="16200000" flipH="1">
            <a:off x="4040189" y="5492210"/>
            <a:ext cx="1055238" cy="29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0" idx="2"/>
            <a:endCxn id="22" idx="0"/>
          </p:cNvCxnSpPr>
          <p:nvPr/>
        </p:nvCxnSpPr>
        <p:spPr>
          <a:xfrm rot="16200000" flipH="1">
            <a:off x="4764372" y="4768028"/>
            <a:ext cx="1055238" cy="14512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328907" y="2996952"/>
            <a:ext cx="144016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</a:rPr>
              <a:t>커뮤니티</a:t>
            </a:r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(</a:t>
            </a:r>
            <a:r>
              <a:rPr lang="ko-KR" altLang="en-US" dirty="0" smtClean="0">
                <a:solidFill>
                  <a:schemeClr val="tx2"/>
                </a:solidFill>
              </a:rPr>
              <a:t>추가 예정</a:t>
            </a:r>
            <a:r>
              <a:rPr lang="en-US" altLang="ko-KR" dirty="0" smtClean="0">
                <a:solidFill>
                  <a:schemeClr val="tx2"/>
                </a:solidFill>
              </a:rPr>
              <a:t>)</a:t>
            </a:r>
            <a:endParaRPr lang="ko-KR" altLang="en-US" dirty="0">
              <a:solidFill>
                <a:schemeClr val="tx2"/>
              </a:solidFill>
            </a:endParaRPr>
          </a:p>
        </p:txBody>
      </p:sp>
      <p:cxnSp>
        <p:nvCxnSpPr>
          <p:cNvPr id="41" name="꺾인 연결선 40"/>
          <p:cNvCxnSpPr>
            <a:stCxn id="4" idx="2"/>
            <a:endCxn id="39" idx="0"/>
          </p:cNvCxnSpPr>
          <p:nvPr/>
        </p:nvCxnSpPr>
        <p:spPr>
          <a:xfrm rot="5400000">
            <a:off x="2842442" y="1267394"/>
            <a:ext cx="936104" cy="252301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38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43608" y="2348880"/>
            <a:ext cx="6984776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64459" y="2564904"/>
            <a:ext cx="63367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r>
              <a:rPr lang="ko-KR" altLang="en-US" dirty="0" smtClean="0">
                <a:solidFill>
                  <a:schemeClr val="tx2"/>
                </a:solidFill>
              </a:rPr>
              <a:t>로고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33475" y="2564904"/>
            <a:ext cx="89026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</a:rPr>
              <a:t>로그인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23744" y="2564904"/>
            <a:ext cx="97741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</a:rPr>
              <a:t>회원가</a:t>
            </a:r>
            <a:r>
              <a:rPr lang="ko-KR" altLang="en-US" sz="1400" dirty="0">
                <a:solidFill>
                  <a:schemeClr val="tx2"/>
                </a:solidFill>
              </a:rPr>
              <a:t>입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64459" y="2996952"/>
            <a:ext cx="6336704" cy="3544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r>
              <a:rPr lang="ko-KR" altLang="en-US" dirty="0" err="1" smtClean="0">
                <a:solidFill>
                  <a:schemeClr val="tx2"/>
                </a:solidFill>
              </a:rPr>
              <a:t>네비게이션</a:t>
            </a:r>
            <a:r>
              <a:rPr lang="ko-KR" altLang="en-US" dirty="0" smtClean="0">
                <a:solidFill>
                  <a:schemeClr val="tx2"/>
                </a:solidFill>
              </a:rPr>
              <a:t> 바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64459" y="3351434"/>
            <a:ext cx="6336704" cy="2885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619672" y="3714253"/>
            <a:ext cx="2592288" cy="21602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타투</a:t>
            </a:r>
            <a:r>
              <a:rPr lang="ko-KR" altLang="en-US" dirty="0" smtClean="0">
                <a:solidFill>
                  <a:schemeClr val="tx2"/>
                </a:solidFill>
              </a:rPr>
              <a:t> 이미지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644007" y="3823709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652120" y="3823709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680344" y="3823709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680343" y="5013176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652120" y="5013176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644007" y="5013176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364459" y="6237312"/>
            <a:ext cx="6336704" cy="3544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555151" y="3714253"/>
            <a:ext cx="3012949" cy="216579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645176" y="1496245"/>
            <a:ext cx="35125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메뉴를 관리할 테이블 필요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21" idx="2"/>
            <a:endCxn id="8" idx="0"/>
          </p:cNvCxnSpPr>
          <p:nvPr/>
        </p:nvCxnSpPr>
        <p:spPr>
          <a:xfrm flipH="1">
            <a:off x="4532811" y="1865577"/>
            <a:ext cx="868615" cy="11313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84053" y="1988616"/>
            <a:ext cx="25074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타투</a:t>
            </a:r>
            <a:r>
              <a:rPr lang="ko-KR" altLang="en-US" dirty="0" smtClean="0"/>
              <a:t> 종류 테이블 필요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25" idx="2"/>
            <a:endCxn id="18" idx="0"/>
          </p:cNvCxnSpPr>
          <p:nvPr/>
        </p:nvCxnSpPr>
        <p:spPr>
          <a:xfrm flipH="1">
            <a:off x="6061626" y="2357948"/>
            <a:ext cx="1376136" cy="13563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8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네비게이션</a:t>
            </a:r>
            <a:r>
              <a:rPr lang="ko-KR" altLang="en-US" dirty="0" smtClean="0"/>
              <a:t> 바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현재는 </a:t>
            </a:r>
            <a:r>
              <a:rPr lang="ko-KR" altLang="en-US" dirty="0" err="1" smtClean="0"/>
              <a:t>샵</a:t>
            </a:r>
            <a:r>
              <a:rPr lang="ko-KR" altLang="en-US" dirty="0" smtClean="0"/>
              <a:t> 찾기 기능 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추후 게시판 등이 추가될 예정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 수정 없이 추가할 수 있도록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19343" y="2569531"/>
            <a:ext cx="6336704" cy="3544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r>
              <a:rPr lang="ko-KR" altLang="en-US" dirty="0" err="1" smtClean="0">
                <a:solidFill>
                  <a:schemeClr val="tx2"/>
                </a:solidFill>
              </a:rPr>
              <a:t>네비게이션</a:t>
            </a:r>
            <a:r>
              <a:rPr lang="ko-KR" altLang="en-US" dirty="0" smtClean="0">
                <a:solidFill>
                  <a:schemeClr val="tx2"/>
                </a:solidFill>
              </a:rPr>
              <a:t> 바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6016" y="1680911"/>
            <a:ext cx="35125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메뉴를 관리할 테이블 필요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5" idx="2"/>
            <a:endCxn id="4" idx="0"/>
          </p:cNvCxnSpPr>
          <p:nvPr/>
        </p:nvCxnSpPr>
        <p:spPr>
          <a:xfrm flipH="1">
            <a:off x="5087695" y="2050243"/>
            <a:ext cx="1384571" cy="5192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9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네비게이션</a:t>
            </a:r>
            <a:r>
              <a:rPr lang="ko-KR" altLang="en-US" dirty="0" smtClean="0"/>
              <a:t> 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MMENU_TB</a:t>
            </a:r>
          </a:p>
          <a:p>
            <a:pPr lvl="1"/>
            <a:r>
              <a:rPr lang="ko-KR" altLang="en-US" dirty="0" err="1" smtClean="0"/>
              <a:t>컬럼</a:t>
            </a:r>
            <a:r>
              <a:rPr lang="ko-KR" altLang="en-US" dirty="0" smtClean="0"/>
              <a:t> </a:t>
            </a:r>
            <a:r>
              <a:rPr lang="en-US" altLang="ko-KR" dirty="0" smtClean="0"/>
              <a:t>: ID, </a:t>
            </a:r>
            <a:r>
              <a:rPr lang="ko-KR" altLang="en-US" dirty="0" smtClean="0"/>
              <a:t>메뉴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연결 페이지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Id</a:t>
            </a:r>
            <a:r>
              <a:rPr lang="ko-KR" altLang="en-US" dirty="0" smtClean="0"/>
              <a:t>순으로 메뉴 이름을 불러오고 클릭 시 해당 페이지로 연결되게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(1, </a:t>
            </a:r>
            <a:r>
              <a:rPr lang="ko-KR" altLang="en-US" dirty="0" err="1" smtClean="0"/>
              <a:t>샵</a:t>
            </a:r>
            <a:r>
              <a:rPr lang="ko-KR" altLang="en-US" dirty="0" smtClean="0"/>
              <a:t> 찾기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tatoo.php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879940"/>
              </p:ext>
            </p:extLst>
          </p:nvPr>
        </p:nvGraphicFramePr>
        <p:xfrm>
          <a:off x="1547664" y="5301208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Menu_id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Menu_nm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Connect_page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(20)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56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타투</a:t>
            </a:r>
            <a:r>
              <a:rPr lang="ko-KR" altLang="en-US" dirty="0" smtClean="0"/>
              <a:t> 종류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이레즈미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올드스쿨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블랙 앤 </a:t>
            </a:r>
            <a:r>
              <a:rPr lang="ko-KR" altLang="en-US" dirty="0" err="1" smtClean="0"/>
              <a:t>그레이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포인트</a:t>
            </a:r>
            <a:endParaRPr lang="en-US" altLang="ko-KR" dirty="0" smtClean="0"/>
          </a:p>
          <a:p>
            <a:r>
              <a:rPr lang="ko-KR" altLang="en-US" dirty="0" smtClean="0"/>
              <a:t>새로운 종류를 추가하기 용이하도록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sp>
        <p:nvSpPr>
          <p:cNvPr id="7" name="타원 6"/>
          <p:cNvSpPr/>
          <p:nvPr/>
        </p:nvSpPr>
        <p:spPr>
          <a:xfrm>
            <a:off x="3983807" y="2755899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991920" y="2755899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020144" y="2755899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020143" y="3945366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991920" y="3945366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983807" y="3945366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894951" y="2646443"/>
            <a:ext cx="3012949" cy="216579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955810" y="1619284"/>
            <a:ext cx="25074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타투</a:t>
            </a:r>
            <a:r>
              <a:rPr lang="ko-KR" altLang="en-US" dirty="0" smtClean="0"/>
              <a:t> 종류 테이블 필요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5" idx="2"/>
            <a:endCxn id="13" idx="0"/>
          </p:cNvCxnSpPr>
          <p:nvPr/>
        </p:nvCxnSpPr>
        <p:spPr>
          <a:xfrm flipH="1">
            <a:off x="5401426" y="1988616"/>
            <a:ext cx="1808093" cy="6578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62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타투</a:t>
            </a:r>
            <a:r>
              <a:rPr lang="ko-KR" altLang="en-US" dirty="0" smtClean="0"/>
              <a:t> 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TKIND_TB</a:t>
            </a:r>
            <a:endParaRPr lang="en-US" altLang="ko-KR" dirty="0"/>
          </a:p>
          <a:p>
            <a:pPr lvl="1"/>
            <a:r>
              <a:rPr lang="ko-KR" altLang="en-US" dirty="0" err="1"/>
              <a:t>컬럼</a:t>
            </a:r>
            <a:r>
              <a:rPr lang="ko-KR" altLang="en-US" dirty="0"/>
              <a:t> </a:t>
            </a:r>
            <a:r>
              <a:rPr lang="en-US" altLang="ko-KR" dirty="0"/>
              <a:t>: ID, </a:t>
            </a:r>
            <a:r>
              <a:rPr lang="ko-KR" altLang="en-US" dirty="0" err="1" smtClean="0"/>
              <a:t>타</a:t>
            </a:r>
            <a:r>
              <a:rPr lang="ko-KR" altLang="en-US" dirty="0" err="1"/>
              <a:t>투</a:t>
            </a:r>
            <a:r>
              <a:rPr lang="ko-KR" altLang="en-US" dirty="0" smtClean="0"/>
              <a:t> 종류</a:t>
            </a:r>
            <a:r>
              <a:rPr lang="en-US" altLang="ko-KR" dirty="0" smtClean="0"/>
              <a:t>, </a:t>
            </a:r>
            <a:r>
              <a:rPr lang="ko-KR" altLang="en-US" smtClean="0"/>
              <a:t>연결 페이지</a:t>
            </a:r>
            <a:endParaRPr lang="en-US" altLang="ko-KR" dirty="0"/>
          </a:p>
          <a:p>
            <a:pPr lvl="1"/>
            <a:r>
              <a:rPr lang="en-US" altLang="ko-KR" dirty="0"/>
              <a:t>Id</a:t>
            </a:r>
            <a:r>
              <a:rPr lang="ko-KR" altLang="en-US" dirty="0"/>
              <a:t>순으로 메뉴 이름을 불러오고 클릭 시 해당 페이지로 연결되게 함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(1, </a:t>
            </a:r>
            <a:r>
              <a:rPr lang="ko-KR" altLang="en-US" dirty="0" err="1" smtClean="0"/>
              <a:t>이레즈미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irezumi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695782"/>
              </p:ext>
            </p:extLst>
          </p:nvPr>
        </p:nvGraphicFramePr>
        <p:xfrm>
          <a:off x="1547664" y="5301208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Menu_id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Menu_nm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Connect_page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(20)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8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샵</a:t>
            </a:r>
            <a:r>
              <a:rPr lang="ko-KR" altLang="en-US" dirty="0" smtClean="0"/>
              <a:t> 리스트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43608" y="2348880"/>
            <a:ext cx="6984776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64459" y="2564904"/>
            <a:ext cx="63367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r>
              <a:rPr lang="ko-KR" altLang="en-US" dirty="0" smtClean="0">
                <a:solidFill>
                  <a:schemeClr val="tx2"/>
                </a:solidFill>
              </a:rPr>
              <a:t>로고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33475" y="2564904"/>
            <a:ext cx="89026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</a:rPr>
              <a:t>로그인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23744" y="2564904"/>
            <a:ext cx="97741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</a:rPr>
              <a:t>회원가</a:t>
            </a:r>
            <a:r>
              <a:rPr lang="ko-KR" altLang="en-US" sz="1400" dirty="0">
                <a:solidFill>
                  <a:schemeClr val="tx2"/>
                </a:solidFill>
              </a:rPr>
              <a:t>입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64459" y="2996952"/>
            <a:ext cx="6336704" cy="3544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r>
              <a:rPr lang="ko-KR" altLang="en-US" dirty="0" err="1" smtClean="0">
                <a:solidFill>
                  <a:schemeClr val="tx2"/>
                </a:solidFill>
              </a:rPr>
              <a:t>네비게이션</a:t>
            </a:r>
            <a:r>
              <a:rPr lang="ko-KR" altLang="en-US" dirty="0" smtClean="0">
                <a:solidFill>
                  <a:schemeClr val="tx2"/>
                </a:solidFill>
              </a:rPr>
              <a:t> 바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64459" y="3351434"/>
            <a:ext cx="6336704" cy="2885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64459" y="6237312"/>
            <a:ext cx="6336704" cy="3544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63688" y="3717032"/>
            <a:ext cx="1440160" cy="828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en-US" altLang="ko-KR" dirty="0" smtClean="0">
                <a:solidFill>
                  <a:schemeClr val="tx2"/>
                </a:solidFill>
              </a:rPr>
              <a:t>#1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12731" y="3717032"/>
            <a:ext cx="1440160" cy="828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en-US" altLang="ko-KR" dirty="0" smtClean="0">
                <a:solidFill>
                  <a:schemeClr val="tx2"/>
                </a:solidFill>
              </a:rPr>
              <a:t>#2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33475" y="3717032"/>
            <a:ext cx="1440160" cy="828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en-US" altLang="ko-KR" dirty="0" smtClean="0">
                <a:solidFill>
                  <a:schemeClr val="tx2"/>
                </a:solidFill>
              </a:rPr>
              <a:t>#3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63688" y="4809061"/>
            <a:ext cx="1440160" cy="828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en-US" altLang="ko-KR" dirty="0" smtClean="0">
                <a:solidFill>
                  <a:schemeClr val="tx2"/>
                </a:solidFill>
              </a:rPr>
              <a:t>#4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812731" y="4809061"/>
            <a:ext cx="1440160" cy="828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en-US" altLang="ko-KR" dirty="0" smtClean="0">
                <a:solidFill>
                  <a:schemeClr val="tx2"/>
                </a:solidFill>
              </a:rPr>
              <a:t>#5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33475" y="4809061"/>
            <a:ext cx="1440160" cy="828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en-US" altLang="ko-KR" dirty="0" smtClean="0">
                <a:solidFill>
                  <a:schemeClr val="tx2"/>
                </a:solidFill>
              </a:rPr>
              <a:t>#6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490079" y="5713430"/>
            <a:ext cx="91834" cy="91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490079" y="5891127"/>
            <a:ext cx="91834" cy="91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490079" y="6070688"/>
            <a:ext cx="91834" cy="94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02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샵</a:t>
            </a:r>
            <a:r>
              <a:rPr lang="ko-KR" altLang="en-US" dirty="0" smtClean="0"/>
              <a:t> 리스트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타투</a:t>
            </a:r>
            <a:r>
              <a:rPr lang="ko-KR" altLang="en-US" dirty="0" smtClean="0"/>
              <a:t> 종류를 클릭했을 시</a:t>
            </a:r>
            <a:endParaRPr lang="en-US" altLang="ko-KR" dirty="0" smtClean="0"/>
          </a:p>
          <a:p>
            <a:r>
              <a:rPr lang="ko-KR" altLang="en-US" dirty="0" smtClean="0"/>
              <a:t>종류별로 </a:t>
            </a:r>
            <a:r>
              <a:rPr lang="ko-KR" altLang="en-US" dirty="0" err="1" smtClean="0"/>
              <a:t>샵</a:t>
            </a:r>
            <a:r>
              <a:rPr lang="ko-KR" altLang="en-US" dirty="0" smtClean="0"/>
              <a:t> 리스트 출력</a:t>
            </a:r>
            <a:endParaRPr lang="en-US" altLang="ko-KR" dirty="0" smtClean="0"/>
          </a:p>
          <a:p>
            <a:r>
              <a:rPr lang="ko-KR" altLang="en-US" dirty="0" err="1" smtClean="0"/>
              <a:t>타투</a:t>
            </a:r>
            <a:r>
              <a:rPr lang="ko-KR" altLang="en-US" dirty="0" smtClean="0"/>
              <a:t> 종류별 테이블 필요</a:t>
            </a:r>
            <a:endParaRPr lang="en-US" altLang="ko-KR" dirty="0" smtClean="0"/>
          </a:p>
          <a:p>
            <a:r>
              <a:rPr lang="en-US" altLang="ko-KR" dirty="0" smtClean="0"/>
              <a:t>IREZUMI_TB, NEWOLDSCHL_TB, BLACKNGREY_TB, REAL_TB, POINT_TB</a:t>
            </a:r>
          </a:p>
        </p:txBody>
      </p:sp>
    </p:spTree>
    <p:extLst>
      <p:ext uri="{BB962C8B-B14F-4D97-AF65-F5344CB8AC3E}">
        <p14:creationId xmlns:p14="http://schemas.microsoft.com/office/powerpoint/2010/main" val="136881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2770</TotalTime>
  <Words>379</Words>
  <Application>Microsoft Office PowerPoint</Application>
  <PresentationFormat>화면 슬라이드 쇼(4:3)</PresentationFormat>
  <Paragraphs>106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TTM DB 설계</vt:lpstr>
      <vt:lpstr>사이트 구조(임시)</vt:lpstr>
      <vt:lpstr>메인화면(1)</vt:lpstr>
      <vt:lpstr>메인화면(2)</vt:lpstr>
      <vt:lpstr>메인화면(3)</vt:lpstr>
      <vt:lpstr>메인화면(4)</vt:lpstr>
      <vt:lpstr>메인화면(5)</vt:lpstr>
      <vt:lpstr>샵 리스트(1)</vt:lpstr>
      <vt:lpstr>샵 리스트(2)</vt:lpstr>
      <vt:lpstr>샵 리스트(3)</vt:lpstr>
      <vt:lpstr>샵 정보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TTM DB 설계</dc:title>
  <dc:creator>Microsoft Corporation</dc:creator>
  <cp:lastModifiedBy>Daeho</cp:lastModifiedBy>
  <cp:revision>42</cp:revision>
  <dcterms:created xsi:type="dcterms:W3CDTF">2006-10-05T04:04:58Z</dcterms:created>
  <dcterms:modified xsi:type="dcterms:W3CDTF">2015-05-20T05:47:59Z</dcterms:modified>
</cp:coreProperties>
</file>