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Tatoo</a:t>
            </a:r>
            <a:r>
              <a:rPr lang="en-US" altLang="ko-KR" dirty="0" smtClean="0"/>
              <a:t> Marketer </a:t>
            </a:r>
            <a:r>
              <a:rPr lang="ko-KR" altLang="en-US" dirty="0" smtClean="0"/>
              <a:t>간단 기획서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algn="r"/>
            <a:r>
              <a:rPr lang="ko-KR" altLang="en-US" dirty="0" smtClean="0"/>
              <a:t>김대</a:t>
            </a:r>
            <a:r>
              <a:rPr lang="ko-KR" altLang="en-US" dirty="0"/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val="301796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사람들이 원하는 스타일 혹은 자신에게 맞는 </a:t>
            </a:r>
            <a:r>
              <a:rPr lang="ko-KR" altLang="en-US" dirty="0" err="1" smtClean="0"/>
              <a:t>타투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샵을</a:t>
            </a:r>
            <a:r>
              <a:rPr lang="ko-KR" altLang="en-US" dirty="0" smtClean="0"/>
              <a:t> 찾는데 도움을 주기 </a:t>
            </a:r>
            <a:r>
              <a:rPr lang="ko-KR" altLang="en-US" dirty="0" smtClean="0"/>
              <a:t>위함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타투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샵에</a:t>
            </a:r>
            <a:r>
              <a:rPr lang="ko-KR" altLang="en-US" dirty="0" smtClean="0"/>
              <a:t> 홍보 효과를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타투</a:t>
            </a:r>
            <a:r>
              <a:rPr lang="ko-KR" altLang="en-US" dirty="0" smtClean="0"/>
              <a:t> 활성화를 통해 </a:t>
            </a:r>
            <a:r>
              <a:rPr lang="ko-KR" altLang="en-US" dirty="0" err="1" smtClean="0"/>
              <a:t>타투에</a:t>
            </a:r>
            <a:r>
              <a:rPr lang="ko-KR" altLang="en-US" dirty="0" smtClean="0"/>
              <a:t> 대한 부정적인 인식 개선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0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7694"/>
            <a:ext cx="7467600" cy="3990975"/>
          </a:xfrm>
        </p:spPr>
      </p:pic>
      <p:sp>
        <p:nvSpPr>
          <p:cNvPr id="5" name="TextBox 4"/>
          <p:cNvSpPr txBox="1"/>
          <p:nvPr/>
        </p:nvSpPr>
        <p:spPr>
          <a:xfrm>
            <a:off x="6012160" y="6021288"/>
            <a:ext cx="286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배달의 민족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825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 smtClean="0"/>
              <a:t>배달의 민족처럼 종류 별 </a:t>
            </a:r>
            <a:r>
              <a:rPr lang="ko-KR" altLang="en-US" dirty="0" err="1" smtClean="0"/>
              <a:t>타투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샵을</a:t>
            </a:r>
            <a:r>
              <a:rPr lang="ko-KR" altLang="en-US" dirty="0" smtClean="0"/>
              <a:t> 볼 수 있다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ko-KR" altLang="en-US" dirty="0" smtClean="0"/>
              <a:t>각 </a:t>
            </a:r>
            <a:r>
              <a:rPr lang="ko-KR" altLang="en-US" dirty="0" err="1" smtClean="0"/>
              <a:t>타투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샵의</a:t>
            </a:r>
            <a:r>
              <a:rPr lang="ko-KR" altLang="en-US" dirty="0" smtClean="0"/>
              <a:t> 기존 작업들과 아티스트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리뷰를 볼 수 있다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ko-KR" altLang="en-US" dirty="0" smtClean="0"/>
              <a:t>마음에 드는 </a:t>
            </a:r>
            <a:r>
              <a:rPr lang="ko-KR" altLang="en-US" dirty="0" err="1" smtClean="0"/>
              <a:t>샵에</a:t>
            </a:r>
            <a:r>
              <a:rPr lang="ko-KR" altLang="en-US" dirty="0" smtClean="0"/>
              <a:t> 연락처를 통해 연락하고 예약할 수 있다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ko-KR" altLang="en-US" dirty="0" smtClean="0"/>
              <a:t>해당 </a:t>
            </a:r>
            <a:r>
              <a:rPr lang="ko-KR" altLang="en-US" dirty="0" err="1" smtClean="0"/>
              <a:t>샵에서</a:t>
            </a:r>
            <a:r>
              <a:rPr lang="ko-KR" altLang="en-US" dirty="0" smtClean="0"/>
              <a:t> 시술 받은 사람만 리뷰를 작성할 수 있다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4019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커뮤니티 게시판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정보 교류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상담을 통해 알맞은 </a:t>
            </a:r>
            <a:r>
              <a:rPr lang="ko-KR" altLang="en-US" dirty="0" err="1" smtClean="0"/>
              <a:t>샵</a:t>
            </a:r>
            <a:r>
              <a:rPr lang="ko-KR" altLang="en-US" dirty="0" smtClean="0"/>
              <a:t> 문의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추천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9035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Bootstrap</a:t>
            </a:r>
            <a:r>
              <a:rPr lang="ko-KR" altLang="en-US" dirty="0" smtClean="0"/>
              <a:t>을 활용한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웹 사이트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Frontend : HTML + CSS + Bootstrap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Backend : Apache + PHP + MySQL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APM Setup7 for win32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Apache 2.2.14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PHP 5.2.12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MySQL 5.1.39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사이트 완성 후 </a:t>
            </a:r>
            <a:r>
              <a:rPr lang="ko-KR" altLang="en-US" dirty="0" err="1" smtClean="0"/>
              <a:t>모바일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안드로이드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아이폰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하이브리드</a:t>
            </a:r>
            <a:r>
              <a:rPr lang="ko-KR" altLang="en-US" dirty="0" smtClean="0"/>
              <a:t> 어플리케이션 개발 예정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941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</a:t>
            </a:r>
            <a:r>
              <a:rPr lang="ko-KR" altLang="en-US" dirty="0"/>
              <a:t>웃</a:t>
            </a: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160172"/>
              </p:ext>
            </p:extLst>
          </p:nvPr>
        </p:nvGraphicFramePr>
        <p:xfrm>
          <a:off x="457200" y="2248272"/>
          <a:ext cx="8229600" cy="4061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2912"/>
                <a:gridCol w="3106688"/>
              </a:tblGrid>
              <a:tr h="4606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모바일</a:t>
                      </a:r>
                      <a:endParaRPr lang="ko-KR" altLang="en-US" dirty="0"/>
                    </a:p>
                  </a:txBody>
                  <a:tcPr/>
                </a:tc>
              </a:tr>
              <a:tr h="36004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메인화면</a:t>
            </a:r>
            <a:r>
              <a:rPr lang="ko-KR" altLang="en-US" dirty="0" smtClean="0"/>
              <a:t> 비</a:t>
            </a:r>
            <a:r>
              <a:rPr lang="ko-KR" altLang="en-US" dirty="0"/>
              <a:t>교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140968"/>
            <a:ext cx="4152983" cy="261818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940117"/>
            <a:ext cx="2387777" cy="321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7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2348880"/>
            <a:ext cx="6984776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64459" y="2564904"/>
            <a:ext cx="63367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r>
              <a:rPr lang="ko-KR" altLang="en-US" dirty="0" smtClean="0">
                <a:solidFill>
                  <a:schemeClr val="tx2"/>
                </a:solidFill>
              </a:rPr>
              <a:t>로고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33475" y="2564904"/>
            <a:ext cx="89026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</a:rPr>
              <a:t>로그인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23744" y="2564904"/>
            <a:ext cx="97741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</a:rPr>
              <a:t>회원가</a:t>
            </a:r>
            <a:r>
              <a:rPr lang="ko-KR" altLang="en-US" sz="1400" dirty="0">
                <a:solidFill>
                  <a:schemeClr val="tx2"/>
                </a:solidFill>
              </a:rPr>
              <a:t>입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64459" y="2996952"/>
            <a:ext cx="6336704" cy="3544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r>
              <a:rPr lang="ko-KR" altLang="en-US" dirty="0" err="1" smtClean="0">
                <a:solidFill>
                  <a:schemeClr val="tx2"/>
                </a:solidFill>
              </a:rPr>
              <a:t>네비게이션</a:t>
            </a:r>
            <a:r>
              <a:rPr lang="ko-KR" altLang="en-US" dirty="0" smtClean="0">
                <a:solidFill>
                  <a:schemeClr val="tx2"/>
                </a:solidFill>
              </a:rPr>
              <a:t> 바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64459" y="3351434"/>
            <a:ext cx="6336704" cy="2885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619672" y="3714253"/>
            <a:ext cx="2592288" cy="21602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타투</a:t>
            </a:r>
            <a:r>
              <a:rPr lang="ko-KR" altLang="en-US" dirty="0" smtClean="0">
                <a:solidFill>
                  <a:schemeClr val="tx2"/>
                </a:solidFill>
              </a:rPr>
              <a:t> 이미지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644007" y="382370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652120" y="382370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680344" y="382370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680343" y="501317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652120" y="501317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644007" y="501317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364459" y="6237312"/>
            <a:ext cx="6336704" cy="3544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187624" y="2522383"/>
            <a:ext cx="6696744" cy="8510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30" idx="1"/>
            <a:endCxn id="5" idx="0"/>
          </p:cNvCxnSpPr>
          <p:nvPr/>
        </p:nvCxnSpPr>
        <p:spPr>
          <a:xfrm flipH="1">
            <a:off x="4535996" y="1772816"/>
            <a:ext cx="583321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19317" y="1588150"/>
            <a:ext cx="11592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container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5" name="직선 화살표 연결선 34"/>
          <p:cNvCxnSpPr>
            <a:stCxn id="36" idx="1"/>
          </p:cNvCxnSpPr>
          <p:nvPr/>
        </p:nvCxnSpPr>
        <p:spPr>
          <a:xfrm flipH="1">
            <a:off x="5698963" y="1772816"/>
            <a:ext cx="1360090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59053" y="1588150"/>
            <a:ext cx="9060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header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187624" y="6171666"/>
            <a:ext cx="6696744" cy="4803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1187624" y="3430521"/>
            <a:ext cx="6696744" cy="26708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43" idx="1"/>
            <a:endCxn id="41" idx="0"/>
          </p:cNvCxnSpPr>
          <p:nvPr/>
        </p:nvCxnSpPr>
        <p:spPr>
          <a:xfrm flipH="1" flipV="1">
            <a:off x="4535996" y="3430521"/>
            <a:ext cx="865430" cy="2085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01426" y="3454377"/>
            <a:ext cx="9794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content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5" name="직선 화살표 연결선 44"/>
          <p:cNvCxnSpPr>
            <a:stCxn id="46" idx="1"/>
            <a:endCxn id="22" idx="0"/>
          </p:cNvCxnSpPr>
          <p:nvPr/>
        </p:nvCxnSpPr>
        <p:spPr>
          <a:xfrm flipH="1" flipV="1">
            <a:off x="4532811" y="6237312"/>
            <a:ext cx="1047301" cy="1745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80112" y="6227184"/>
            <a:ext cx="8175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footer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32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ko-KR" altLang="en-US" dirty="0" err="1" smtClean="0"/>
              <a:t>메인화면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모바일</a:t>
            </a:r>
            <a:endParaRPr lang="en-US" altLang="ko-KR" dirty="0" smtClean="0"/>
          </a:p>
          <a:p>
            <a:r>
              <a:rPr lang="en-US" altLang="ko-KR" dirty="0" smtClean="0"/>
              <a:t>PC</a:t>
            </a:r>
            <a:r>
              <a:rPr lang="ko-KR" altLang="en-US" dirty="0" smtClean="0"/>
              <a:t>화면에서 음영처리 된 부분이 안보이게 되고 폭이 줄어든다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69935" y="1916832"/>
            <a:ext cx="3258449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917914" y="2132856"/>
            <a:ext cx="295612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로고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30336" y="2132856"/>
            <a:ext cx="73575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2"/>
                </a:solidFill>
              </a:rPr>
              <a:t>로그인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67538" y="2132856"/>
            <a:ext cx="807785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2"/>
                </a:solidFill>
              </a:rPr>
              <a:t>회원가</a:t>
            </a:r>
            <a:r>
              <a:rPr lang="ko-KR" altLang="en-US" sz="1100" dirty="0">
                <a:solidFill>
                  <a:schemeClr val="tx2"/>
                </a:solidFill>
              </a:rPr>
              <a:t>입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17914" y="2708920"/>
            <a:ext cx="2956120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219797" y="2996951"/>
            <a:ext cx="864097" cy="8640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736258" y="2996952"/>
            <a:ext cx="864097" cy="8640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219797" y="3983614"/>
            <a:ext cx="864097" cy="8640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736257" y="4954230"/>
            <a:ext cx="864097" cy="8640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219796" y="4954230"/>
            <a:ext cx="864097" cy="8640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736258" y="3983615"/>
            <a:ext cx="864097" cy="8640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85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176</Words>
  <Application>Microsoft Office PowerPoint</Application>
  <PresentationFormat>화면 슬라이드 쇼(4:3)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Tatoo Marketer 간단 기획서</vt:lpstr>
      <vt:lpstr>목적</vt:lpstr>
      <vt:lpstr>개요(1)</vt:lpstr>
      <vt:lpstr>개요(2)</vt:lpstr>
      <vt:lpstr>개요(3)</vt:lpstr>
      <vt:lpstr>개발 계획</vt:lpstr>
      <vt:lpstr>레이아웃</vt:lpstr>
      <vt:lpstr>레이아웃</vt:lpstr>
      <vt:lpstr>레이아웃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Tatoo Marketer 간단 기획서</dc:title>
  <dc:creator>Microsoft Corporation</dc:creator>
  <cp:lastModifiedBy>Daeho</cp:lastModifiedBy>
  <cp:revision>21</cp:revision>
  <dcterms:created xsi:type="dcterms:W3CDTF">2006-10-05T04:04:58Z</dcterms:created>
  <dcterms:modified xsi:type="dcterms:W3CDTF">2015-04-21T08:45:16Z</dcterms:modified>
</cp:coreProperties>
</file>