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5" r:id="rId11"/>
    <p:sldId id="263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보관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모바일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화면에서 음영처리 된 부분이 안보이게 되고 폭이 줄어든다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9935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17914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0336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538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7914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19797" y="2996951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36258" y="2996952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19797" y="3983614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36257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19796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6258" y="3983615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3688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12731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33475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12731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3475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#6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490079" y="5713430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490079" y="5891127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490079" y="6070688"/>
            <a:ext cx="91834" cy="9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25444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73423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85845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3047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3423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19495" y="2887566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19495" y="3527603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9495" y="4168496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19495" y="4816568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27984" y="5589240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27984" y="5766937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27984" y="5946498"/>
            <a:ext cx="91834" cy="9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55776" y="2348880"/>
            <a:ext cx="446449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2082" y="2481774"/>
            <a:ext cx="14401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7818" y="2462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이름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4923082" y="2922017"/>
            <a:ext cx="1174941" cy="216024"/>
            <a:chOff x="4549187" y="3068960"/>
            <a:chExt cx="1174941" cy="216024"/>
          </a:xfrm>
        </p:grpSpPr>
        <p:sp>
          <p:nvSpPr>
            <p:cNvPr id="11" name="포인트가 5개인 별 10"/>
            <p:cNvSpPr/>
            <p:nvPr/>
          </p:nvSpPr>
          <p:spPr>
            <a:xfrm>
              <a:off x="4549187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5개인 별 22"/>
            <p:cNvSpPr/>
            <p:nvPr/>
          </p:nvSpPr>
          <p:spPr>
            <a:xfrm>
              <a:off x="4812621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5개인 별 23"/>
            <p:cNvSpPr/>
            <p:nvPr/>
          </p:nvSpPr>
          <p:spPr>
            <a:xfrm>
              <a:off x="5050992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5292080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5508104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41004" y="3247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1004" y="36145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07904" y="4221088"/>
            <a:ext cx="217409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연락하기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94"/>
            <a:ext cx="746760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012160" y="602128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배달의 민족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배달의 민족처럼 종류 별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샵의</a:t>
            </a:r>
            <a:r>
              <a:rPr lang="ko-KR" altLang="en-US" dirty="0" smtClean="0"/>
              <a:t> 기존 작업들과 아티스트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마음에 드는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연락처를 통해 연락하고 예약할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샵에서</a:t>
            </a:r>
            <a:r>
              <a:rPr lang="ko-KR" altLang="en-US" dirty="0" smtClean="0"/>
              <a:t> 시술 받은 사람만 리뷰를 작성할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1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커뮤니티 게시판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교류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상담을 통해 알맞은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문의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Bootstrap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Frontend : HTML + CSS + Bootstrap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Backend : Apache + PHP + MySQL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APM Setup7 for win32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Apache 2.2.14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PHP 5.2.12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MySQL 5.1.39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사이트 완성 후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어플리케이션 개발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155679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메인화면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리스트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572000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2176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중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46270" y="4461994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정보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>
            <a:stCxn id="5" idx="2"/>
            <a:endCxn id="10" idx="0"/>
          </p:cNvCxnSpPr>
          <p:nvPr/>
        </p:nvCxnSpPr>
        <p:spPr>
          <a:xfrm flipH="1">
            <a:off x="4566350" y="3501008"/>
            <a:ext cx="5650" cy="96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688947" y="6021288"/>
            <a:ext cx="5048765" cy="504056"/>
            <a:chOff x="1691680" y="5904410"/>
            <a:chExt cx="5048765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작품 사진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91680" y="5904410"/>
              <a:ext cx="216024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2"/>
                  </a:solidFill>
                </a:rPr>
                <a:t>샵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아티스트 소개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00285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리</a:t>
              </a:r>
              <a:r>
                <a:rPr lang="ko-KR" altLang="en-US" dirty="0">
                  <a:solidFill>
                    <a:schemeClr val="tx2"/>
                  </a:solidFill>
                </a:rPr>
                <a:t>뷰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27937" y="36450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4797152"/>
            <a:ext cx="322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Slidertabs</a:t>
            </a:r>
            <a:r>
              <a:rPr lang="ko-KR" altLang="en-US" dirty="0" smtClean="0"/>
              <a:t>를 사용해서 아래의</a:t>
            </a:r>
            <a:endParaRPr lang="en-US" altLang="ko-KR" dirty="0" smtClean="0"/>
          </a:p>
          <a:p>
            <a:r>
              <a:rPr lang="ko-KR" altLang="en-US" dirty="0" smtClean="0"/>
              <a:t>세 가지 화면을 보여준다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10" idx="2"/>
            <a:endCxn id="21" idx="0"/>
          </p:cNvCxnSpPr>
          <p:nvPr/>
        </p:nvCxnSpPr>
        <p:spPr>
          <a:xfrm rot="5400000">
            <a:off x="3140090" y="4595028"/>
            <a:ext cx="1055238" cy="1797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20" idx="0"/>
          </p:cNvCxnSpPr>
          <p:nvPr/>
        </p:nvCxnSpPr>
        <p:spPr>
          <a:xfrm rot="16200000" flipH="1">
            <a:off x="4040189" y="5492210"/>
            <a:ext cx="1055238" cy="2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22" idx="0"/>
          </p:cNvCxnSpPr>
          <p:nvPr/>
        </p:nvCxnSpPr>
        <p:spPr>
          <a:xfrm rot="16200000" flipH="1">
            <a:off x="4764372" y="4768028"/>
            <a:ext cx="1055238" cy="1451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28907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커뮤니티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추가 예정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41" name="꺾인 연결선 40"/>
          <p:cNvCxnSpPr>
            <a:stCxn id="4" idx="2"/>
            <a:endCxn id="39" idx="0"/>
          </p:cNvCxnSpPr>
          <p:nvPr/>
        </p:nvCxnSpPr>
        <p:spPr>
          <a:xfrm rot="5400000">
            <a:off x="2842442" y="1267394"/>
            <a:ext cx="936104" cy="2523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60172"/>
              </p:ext>
            </p:extLst>
          </p:nvPr>
        </p:nvGraphicFramePr>
        <p:xfrm>
          <a:off x="457200" y="2248272"/>
          <a:ext cx="8229600" cy="406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2912"/>
                <a:gridCol w="3106688"/>
              </a:tblGrid>
              <a:tr h="460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모바일</a:t>
                      </a:r>
                      <a:endParaRPr lang="ko-KR" altLang="en-US" dirty="0"/>
                    </a:p>
                  </a:txBody>
                  <a:tcPr/>
                </a:tc>
              </a:tr>
              <a:tr h="3600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4152983" cy="26181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0117"/>
            <a:ext cx="2387777" cy="32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 마우스 </a:t>
            </a:r>
            <a:r>
              <a:rPr lang="ko-KR" altLang="en-US" dirty="0" err="1" smtClean="0">
                <a:solidFill>
                  <a:schemeClr val="tx2"/>
                </a:solidFill>
              </a:rPr>
              <a:t>오버시</a:t>
            </a:r>
            <a:r>
              <a:rPr lang="ko-KR" altLang="en-US" dirty="0" smtClean="0">
                <a:solidFill>
                  <a:schemeClr val="tx2"/>
                </a:solidFill>
              </a:rPr>
              <a:t> 해당 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이미지가 보인다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7624" y="2522383"/>
            <a:ext cx="6696744" cy="851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0" idx="1"/>
            <a:endCxn id="5" idx="0"/>
          </p:cNvCxnSpPr>
          <p:nvPr/>
        </p:nvCxnSpPr>
        <p:spPr>
          <a:xfrm flipH="1">
            <a:off x="4535996" y="1772816"/>
            <a:ext cx="583321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9317" y="1588150"/>
            <a:ext cx="11592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6" idx="1"/>
          </p:cNvCxnSpPr>
          <p:nvPr/>
        </p:nvCxnSpPr>
        <p:spPr>
          <a:xfrm flipH="1">
            <a:off x="5698963" y="1772816"/>
            <a:ext cx="136009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59053" y="1588150"/>
            <a:ext cx="9060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87624" y="6171666"/>
            <a:ext cx="6696744" cy="480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30521"/>
            <a:ext cx="6696744" cy="2670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1"/>
            <a:endCxn id="41" idx="3"/>
          </p:cNvCxnSpPr>
          <p:nvPr/>
        </p:nvCxnSpPr>
        <p:spPr>
          <a:xfrm flipH="1">
            <a:off x="7884368" y="4484172"/>
            <a:ext cx="453362" cy="281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37730" y="4299506"/>
            <a:ext cx="9794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/>
          <p:cNvCxnSpPr>
            <a:stCxn id="46" idx="1"/>
            <a:endCxn id="22" idx="0"/>
          </p:cNvCxnSpPr>
          <p:nvPr/>
        </p:nvCxnSpPr>
        <p:spPr>
          <a:xfrm flipH="1" flipV="1">
            <a:off x="4532811" y="6237312"/>
            <a:ext cx="1047301" cy="174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6227184"/>
            <a:ext cx="817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6" idx="1"/>
          </p:cNvCxnSpPr>
          <p:nvPr/>
        </p:nvCxnSpPr>
        <p:spPr>
          <a:xfrm flipH="1">
            <a:off x="7537675" y="3639043"/>
            <a:ext cx="453362" cy="2817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91037" y="3454377"/>
            <a:ext cx="118974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321</Words>
  <Application>Microsoft Office PowerPoint</Application>
  <PresentationFormat>화면 슬라이드 쇼(4:3)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Tatoo Marketer 간단 기획서</vt:lpstr>
      <vt:lpstr>목적</vt:lpstr>
      <vt:lpstr>개요(1)</vt:lpstr>
      <vt:lpstr>개요(2)</vt:lpstr>
      <vt:lpstr>개요(3)</vt:lpstr>
      <vt:lpstr>개발 계획</vt:lpstr>
      <vt:lpstr>사이트 구조(임시)</vt:lpstr>
      <vt:lpstr>레이아웃 - 메인화면</vt:lpstr>
      <vt:lpstr>레이아웃 – 메인화면(2)</vt:lpstr>
      <vt:lpstr>레이아웃 – 메인화면(3)</vt:lpstr>
      <vt:lpstr>레이아웃 – 메인화면(4)</vt:lpstr>
      <vt:lpstr>레이아웃 – 샵 리스트</vt:lpstr>
      <vt:lpstr>레이아웃 – 샵 리스트(2)</vt:lpstr>
      <vt:lpstr>레이아웃 – 샵 리스트(3)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30</cp:revision>
  <dcterms:created xsi:type="dcterms:W3CDTF">2006-10-05T04:04:58Z</dcterms:created>
  <dcterms:modified xsi:type="dcterms:W3CDTF">2015-04-21T12:35:28Z</dcterms:modified>
</cp:coreProperties>
</file>