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TTM DB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algn="r"/>
            <a:r>
              <a:rPr lang="ko-KR" altLang="en-US" dirty="0" smtClean="0"/>
              <a:t>김대</a:t>
            </a:r>
            <a:r>
              <a:rPr lang="ko-KR" altLang="en-US" dirty="0"/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val="79761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37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화면 슬라이드 쇼(4:3)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TTM DB 설계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TTM DB 설계</dc:title>
  <dc:creator>Microsoft Corporation</dc:creator>
  <cp:lastModifiedBy>Daeho</cp:lastModifiedBy>
  <cp:revision>3</cp:revision>
  <dcterms:created xsi:type="dcterms:W3CDTF">2006-10-05T04:04:58Z</dcterms:created>
  <dcterms:modified xsi:type="dcterms:W3CDTF">2015-04-22T05:45:40Z</dcterms:modified>
</cp:coreProperties>
</file>