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TTM 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79761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55679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메인화면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리스트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572000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2176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중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46270" y="4461994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 flipH="1">
            <a:off x="4566350" y="3501008"/>
            <a:ext cx="5650" cy="96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688947" y="6021288"/>
            <a:ext cx="5048765" cy="504056"/>
            <a:chOff x="1691680" y="5904410"/>
            <a:chExt cx="5048765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작품 사진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1680" y="5904410"/>
              <a:ext cx="216024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2"/>
                  </a:solidFill>
                </a:rPr>
                <a:t>샵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아티스트 소개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0285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리</a:t>
              </a:r>
              <a:r>
                <a:rPr lang="ko-KR" altLang="en-US" dirty="0">
                  <a:solidFill>
                    <a:schemeClr val="tx2"/>
                  </a:solidFill>
                </a:rPr>
                <a:t>뷰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27937" y="36450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4797152"/>
            <a:ext cx="32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Slidertabs</a:t>
            </a:r>
            <a:r>
              <a:rPr lang="ko-KR" altLang="en-US" dirty="0" smtClean="0"/>
              <a:t>를 사용해서 아래의</a:t>
            </a:r>
            <a:endParaRPr lang="en-US" altLang="ko-KR" dirty="0" smtClean="0"/>
          </a:p>
          <a:p>
            <a:r>
              <a:rPr lang="ko-KR" altLang="en-US" dirty="0" smtClean="0"/>
              <a:t>세 가지 화면을 보여준다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0" idx="2"/>
            <a:endCxn id="21" idx="0"/>
          </p:cNvCxnSpPr>
          <p:nvPr/>
        </p:nvCxnSpPr>
        <p:spPr>
          <a:xfrm rot="5400000">
            <a:off x="3140090" y="4595028"/>
            <a:ext cx="1055238" cy="1797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20" idx="0"/>
          </p:cNvCxnSpPr>
          <p:nvPr/>
        </p:nvCxnSpPr>
        <p:spPr>
          <a:xfrm rot="16200000" flipH="1">
            <a:off x="4040189" y="5492210"/>
            <a:ext cx="1055238" cy="2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16200000" flipH="1">
            <a:off x="4764372" y="4768028"/>
            <a:ext cx="1055238" cy="1451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28907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커뮤니티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추가 예정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41" name="꺾인 연결선 40"/>
          <p:cNvCxnSpPr>
            <a:stCxn id="4" idx="2"/>
            <a:endCxn id="39" idx="0"/>
          </p:cNvCxnSpPr>
          <p:nvPr/>
        </p:nvCxnSpPr>
        <p:spPr>
          <a:xfrm rot="5400000">
            <a:off x="2842442" y="1267394"/>
            <a:ext cx="936104" cy="2523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45176" y="1496245"/>
            <a:ext cx="35125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메뉴를 관리할 테이블 필요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8" idx="0"/>
          </p:cNvCxnSpPr>
          <p:nvPr/>
        </p:nvCxnSpPr>
        <p:spPr>
          <a:xfrm flipH="1">
            <a:off x="4532811" y="1865577"/>
            <a:ext cx="868615" cy="1131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4053" y="1988616"/>
            <a:ext cx="2507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 테이블 필요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  <a:endCxn id="18" idx="0"/>
          </p:cNvCxnSpPr>
          <p:nvPr/>
        </p:nvCxnSpPr>
        <p:spPr>
          <a:xfrm flipH="1">
            <a:off x="6061626" y="2357948"/>
            <a:ext cx="1376136" cy="1356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찾기 기능 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게시판 등이 추가될 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수정 없이 추가할 수 있도록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19343" y="2569531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680911"/>
            <a:ext cx="35125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메뉴를 관리할 테이블 필요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5" idx="2"/>
            <a:endCxn id="4" idx="0"/>
          </p:cNvCxnSpPr>
          <p:nvPr/>
        </p:nvCxnSpPr>
        <p:spPr>
          <a:xfrm flipH="1">
            <a:off x="5087695" y="2050243"/>
            <a:ext cx="1384571" cy="519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MMENU_TB</a:t>
            </a:r>
          </a:p>
          <a:p>
            <a:pPr lvl="1"/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ID, </a:t>
            </a:r>
            <a:r>
              <a:rPr lang="ko-KR" altLang="en-US" dirty="0" smtClean="0"/>
              <a:t>메뉴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순으로 메뉴 이름을 불러오고 클릭 시 해당 페이지로 연결되게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(1,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찾기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tatoo.php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79940"/>
              </p:ext>
            </p:extLst>
          </p:nvPr>
        </p:nvGraphicFramePr>
        <p:xfrm>
          <a:off x="1547664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Connect_page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6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이레즈미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포인트</a:t>
            </a:r>
            <a:endParaRPr lang="en-US" altLang="ko-KR" dirty="0" smtClean="0"/>
          </a:p>
          <a:p>
            <a:r>
              <a:rPr lang="ko-KR" altLang="en-US" dirty="0" smtClean="0"/>
              <a:t>새로운 종류를 추가하기 용이하도록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3983807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91920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20144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20143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91920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83807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94951" y="264644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55810" y="1619284"/>
            <a:ext cx="2507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 테이블 필요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3" idx="0"/>
          </p:cNvCxnSpPr>
          <p:nvPr/>
        </p:nvCxnSpPr>
        <p:spPr>
          <a:xfrm flipH="1">
            <a:off x="5401426" y="1988616"/>
            <a:ext cx="1808093" cy="657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TKIND_TB</a:t>
            </a:r>
            <a:endParaRPr lang="en-US" altLang="ko-KR" dirty="0"/>
          </a:p>
          <a:p>
            <a:pPr lvl="1"/>
            <a:r>
              <a:rPr lang="ko-KR" altLang="en-US" dirty="0" err="1"/>
              <a:t>컬럼</a:t>
            </a:r>
            <a:r>
              <a:rPr lang="ko-KR" altLang="en-US" dirty="0"/>
              <a:t> </a:t>
            </a:r>
            <a:r>
              <a:rPr lang="en-US" altLang="ko-KR" dirty="0"/>
              <a:t>: ID, </a:t>
            </a:r>
            <a:r>
              <a:rPr lang="ko-KR" altLang="en-US" dirty="0" err="1" smtClean="0"/>
              <a:t>타</a:t>
            </a:r>
            <a:r>
              <a:rPr lang="ko-KR" altLang="en-US" dirty="0" err="1"/>
              <a:t>투</a:t>
            </a:r>
            <a:r>
              <a:rPr lang="ko-KR" altLang="en-US" dirty="0" smtClean="0"/>
              <a:t> 종류</a:t>
            </a:r>
            <a:r>
              <a:rPr lang="en-US" altLang="ko-KR" smtClean="0"/>
              <a:t>, </a:t>
            </a:r>
            <a:endParaRPr lang="en-US" altLang="ko-KR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순으로 메뉴 이름을 불러오고 클릭 시 해당 페이지로 연결되게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(1, </a:t>
            </a:r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irezumi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5782"/>
              </p:ext>
            </p:extLst>
          </p:nvPr>
        </p:nvGraphicFramePr>
        <p:xfrm>
          <a:off x="1547664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Connect_page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209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TTM DB 설계</vt:lpstr>
      <vt:lpstr>사이트 구조(임시)</vt:lpstr>
      <vt:lpstr>메인화면(1)</vt:lpstr>
      <vt:lpstr>메인화면(2)</vt:lpstr>
      <vt:lpstr>메인화면(3)</vt:lpstr>
      <vt:lpstr>메인화면(4)</vt:lpstr>
      <vt:lpstr>메인화면(5)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TTM DB 설계</dc:title>
  <dc:creator>Microsoft Corporation</dc:creator>
  <cp:lastModifiedBy>Daeho</cp:lastModifiedBy>
  <cp:revision>14</cp:revision>
  <dcterms:created xsi:type="dcterms:W3CDTF">2006-10-05T04:04:58Z</dcterms:created>
  <dcterms:modified xsi:type="dcterms:W3CDTF">2015-04-23T08:18:17Z</dcterms:modified>
</cp:coreProperties>
</file>