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4" r:id="rId9"/>
    <p:sldId id="262" r:id="rId10"/>
    <p:sldId id="265" r:id="rId11"/>
    <p:sldId id="263" r:id="rId12"/>
    <p:sldId id="266" r:id="rId13"/>
    <p:sldId id="26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7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2015-04-21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Tatoo</a:t>
            </a:r>
            <a:r>
              <a:rPr lang="en-US" altLang="ko-KR" dirty="0" smtClean="0"/>
              <a:t> Marketer </a:t>
            </a:r>
            <a:r>
              <a:rPr lang="ko-KR" altLang="en-US" dirty="0" smtClean="0"/>
              <a:t>간단 기획서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pPr algn="r"/>
            <a:r>
              <a:rPr lang="ko-KR" altLang="en-US" dirty="0" smtClean="0"/>
              <a:t>김대</a:t>
            </a:r>
            <a:r>
              <a:rPr lang="ko-KR" altLang="en-US" dirty="0"/>
              <a:t>호</a:t>
            </a:r>
          </a:p>
        </p:txBody>
      </p:sp>
    </p:spTree>
    <p:extLst>
      <p:ext uri="{BB962C8B-B14F-4D97-AF65-F5344CB8AC3E}">
        <p14:creationId xmlns:p14="http://schemas.microsoft.com/office/powerpoint/2010/main" val="301796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레이아웃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메인화면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보관</a:t>
            </a:r>
            <a:r>
              <a:rPr lang="ko-KR" altLang="en-US" dirty="0"/>
              <a:t>용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43608" y="2348880"/>
            <a:ext cx="6984776" cy="4392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64459" y="2564904"/>
            <a:ext cx="633670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	</a:t>
            </a:r>
            <a:r>
              <a:rPr lang="ko-KR" altLang="en-US" dirty="0" smtClean="0">
                <a:solidFill>
                  <a:schemeClr val="tx2"/>
                </a:solidFill>
              </a:rPr>
              <a:t>로고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833475" y="2564904"/>
            <a:ext cx="890269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2"/>
                </a:solidFill>
              </a:rPr>
              <a:t>로그인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23744" y="2564904"/>
            <a:ext cx="977419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2"/>
                </a:solidFill>
              </a:rPr>
              <a:t>회원가</a:t>
            </a:r>
            <a:r>
              <a:rPr lang="ko-KR" altLang="en-US" sz="1400" dirty="0">
                <a:solidFill>
                  <a:schemeClr val="tx2"/>
                </a:solidFill>
              </a:rPr>
              <a:t>입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64459" y="2996952"/>
            <a:ext cx="6336704" cy="3544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	</a:t>
            </a:r>
            <a:r>
              <a:rPr lang="ko-KR" altLang="en-US" dirty="0" err="1" smtClean="0">
                <a:solidFill>
                  <a:schemeClr val="tx2"/>
                </a:solidFill>
              </a:rPr>
              <a:t>네비게이션</a:t>
            </a:r>
            <a:r>
              <a:rPr lang="ko-KR" altLang="en-US" dirty="0" smtClean="0">
                <a:solidFill>
                  <a:schemeClr val="tx2"/>
                </a:solidFill>
              </a:rPr>
              <a:t> 바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64459" y="3351434"/>
            <a:ext cx="6336704" cy="28858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619672" y="3714253"/>
            <a:ext cx="2592288" cy="21602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/>
                </a:solidFill>
              </a:rPr>
              <a:t>타투</a:t>
            </a:r>
            <a:r>
              <a:rPr lang="ko-KR" altLang="en-US" dirty="0" smtClean="0">
                <a:solidFill>
                  <a:schemeClr val="tx2"/>
                </a:solidFill>
              </a:rPr>
              <a:t> 이미지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644007" y="3823709"/>
            <a:ext cx="757419" cy="75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652120" y="3823709"/>
            <a:ext cx="757419" cy="75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680344" y="3823709"/>
            <a:ext cx="757419" cy="75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680343" y="5013176"/>
            <a:ext cx="757419" cy="75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652120" y="5013176"/>
            <a:ext cx="757419" cy="75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644007" y="5013176"/>
            <a:ext cx="757419" cy="75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364459" y="6237312"/>
            <a:ext cx="6336704" cy="3544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	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555151" y="3714253"/>
            <a:ext cx="3012949" cy="216579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40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레이아웃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메인화면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ko-KR" altLang="en-US" dirty="0" err="1" smtClean="0"/>
              <a:t>메인화면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모바일</a:t>
            </a:r>
            <a:endParaRPr lang="en-US" altLang="ko-KR" dirty="0" smtClean="0"/>
          </a:p>
          <a:p>
            <a:r>
              <a:rPr lang="en-US" altLang="ko-KR" dirty="0" smtClean="0"/>
              <a:t>PC</a:t>
            </a:r>
            <a:r>
              <a:rPr lang="ko-KR" altLang="en-US" dirty="0" smtClean="0"/>
              <a:t>화면에서 음영처리 된 부분이 안보이게 되고 폭이 줄어든다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769935" y="1916832"/>
            <a:ext cx="3258449" cy="4392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917914" y="2132856"/>
            <a:ext cx="2956120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2"/>
                </a:solidFill>
              </a:rPr>
              <a:t>로고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30336" y="2132856"/>
            <a:ext cx="735759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2"/>
                </a:solidFill>
              </a:rPr>
              <a:t>로그인</a:t>
            </a:r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067538" y="2132856"/>
            <a:ext cx="807785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2"/>
                </a:solidFill>
              </a:rPr>
              <a:t>회원가</a:t>
            </a:r>
            <a:r>
              <a:rPr lang="ko-KR" altLang="en-US" sz="1100" dirty="0">
                <a:solidFill>
                  <a:schemeClr val="tx2"/>
                </a:solidFill>
              </a:rPr>
              <a:t>입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17914" y="2708920"/>
            <a:ext cx="2956120" cy="3456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219797" y="2996951"/>
            <a:ext cx="864097" cy="8640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736258" y="2996952"/>
            <a:ext cx="864097" cy="8640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219797" y="3983614"/>
            <a:ext cx="864097" cy="8640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736257" y="4954230"/>
            <a:ext cx="864097" cy="8640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219796" y="4954230"/>
            <a:ext cx="864097" cy="8640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736258" y="3983615"/>
            <a:ext cx="864097" cy="8640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85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레이아웃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샵</a:t>
            </a:r>
            <a:r>
              <a:rPr lang="ko-KR" altLang="en-US" dirty="0" smtClean="0"/>
              <a:t> 리스트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PC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43608" y="2348880"/>
            <a:ext cx="6984776" cy="4392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64459" y="2564904"/>
            <a:ext cx="633670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	</a:t>
            </a:r>
            <a:r>
              <a:rPr lang="ko-KR" altLang="en-US" dirty="0" smtClean="0">
                <a:solidFill>
                  <a:schemeClr val="tx2"/>
                </a:solidFill>
              </a:rPr>
              <a:t>로고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833475" y="2564904"/>
            <a:ext cx="890269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2"/>
                </a:solidFill>
              </a:rPr>
              <a:t>로그인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23744" y="2564904"/>
            <a:ext cx="977419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2"/>
                </a:solidFill>
              </a:rPr>
              <a:t>회원가</a:t>
            </a:r>
            <a:r>
              <a:rPr lang="ko-KR" altLang="en-US" sz="1400" dirty="0">
                <a:solidFill>
                  <a:schemeClr val="tx2"/>
                </a:solidFill>
              </a:rPr>
              <a:t>입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64459" y="2996952"/>
            <a:ext cx="6336704" cy="3544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	</a:t>
            </a:r>
            <a:r>
              <a:rPr lang="ko-KR" altLang="en-US" dirty="0" err="1" smtClean="0">
                <a:solidFill>
                  <a:schemeClr val="tx2"/>
                </a:solidFill>
              </a:rPr>
              <a:t>네비게이션</a:t>
            </a:r>
            <a:r>
              <a:rPr lang="ko-KR" altLang="en-US" dirty="0" smtClean="0">
                <a:solidFill>
                  <a:schemeClr val="tx2"/>
                </a:solidFill>
              </a:rPr>
              <a:t> 바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64459" y="3351434"/>
            <a:ext cx="6336704" cy="28858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64459" y="6237312"/>
            <a:ext cx="6336704" cy="3544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	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763688" y="3717032"/>
            <a:ext cx="1440160" cy="828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/>
                </a:solidFill>
              </a:rPr>
              <a:t>샵</a:t>
            </a:r>
            <a:r>
              <a:rPr lang="en-US" altLang="ko-KR" dirty="0" smtClean="0">
                <a:solidFill>
                  <a:schemeClr val="tx2"/>
                </a:solidFill>
              </a:rPr>
              <a:t>#1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812731" y="3717032"/>
            <a:ext cx="1440160" cy="828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/>
                </a:solidFill>
              </a:rPr>
              <a:t>샵</a:t>
            </a:r>
            <a:r>
              <a:rPr lang="en-US" altLang="ko-KR" dirty="0" smtClean="0">
                <a:solidFill>
                  <a:schemeClr val="tx2"/>
                </a:solidFill>
              </a:rPr>
              <a:t>#2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33475" y="3717032"/>
            <a:ext cx="1440160" cy="828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/>
                </a:solidFill>
              </a:rPr>
              <a:t>샵</a:t>
            </a:r>
            <a:r>
              <a:rPr lang="en-US" altLang="ko-KR" dirty="0" smtClean="0">
                <a:solidFill>
                  <a:schemeClr val="tx2"/>
                </a:solidFill>
              </a:rPr>
              <a:t>#3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63688" y="4809061"/>
            <a:ext cx="1440160" cy="828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/>
                </a:solidFill>
              </a:rPr>
              <a:t>샵</a:t>
            </a:r>
            <a:r>
              <a:rPr lang="en-US" altLang="ko-KR" dirty="0" smtClean="0">
                <a:solidFill>
                  <a:schemeClr val="tx2"/>
                </a:solidFill>
              </a:rPr>
              <a:t>#4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812731" y="4809061"/>
            <a:ext cx="1440160" cy="828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/>
                </a:solidFill>
              </a:rPr>
              <a:t>샵</a:t>
            </a:r>
            <a:r>
              <a:rPr lang="en-US" altLang="ko-KR" dirty="0" smtClean="0">
                <a:solidFill>
                  <a:schemeClr val="tx2"/>
                </a:solidFill>
              </a:rPr>
              <a:t>#5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833475" y="4809061"/>
            <a:ext cx="1440160" cy="828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/>
                </a:solidFill>
              </a:rPr>
              <a:t>샵</a:t>
            </a:r>
            <a:r>
              <a:rPr lang="en-US" altLang="ko-KR" dirty="0" smtClean="0">
                <a:solidFill>
                  <a:schemeClr val="tx2"/>
                </a:solidFill>
              </a:rPr>
              <a:t>#6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490079" y="5713430"/>
            <a:ext cx="91834" cy="918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4490079" y="5891127"/>
            <a:ext cx="91834" cy="918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4490079" y="6070688"/>
            <a:ext cx="91834" cy="94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48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레이아웃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샵</a:t>
            </a:r>
            <a:r>
              <a:rPr lang="ko-KR" altLang="en-US" dirty="0" smtClean="0"/>
              <a:t> 리스트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모바</a:t>
            </a:r>
            <a:r>
              <a:rPr lang="ko-KR" altLang="en-US" dirty="0" err="1"/>
              <a:t>일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825444" y="1916832"/>
            <a:ext cx="3258449" cy="4392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973423" y="2132856"/>
            <a:ext cx="2956120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2"/>
                </a:solidFill>
              </a:rPr>
              <a:t>로고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85845" y="2132856"/>
            <a:ext cx="735759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2"/>
                </a:solidFill>
              </a:rPr>
              <a:t>로그인</a:t>
            </a:r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123047" y="2132856"/>
            <a:ext cx="807785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2"/>
                </a:solidFill>
              </a:rPr>
              <a:t>회원가</a:t>
            </a:r>
            <a:r>
              <a:rPr lang="ko-KR" altLang="en-US" sz="1100" dirty="0">
                <a:solidFill>
                  <a:schemeClr val="tx2"/>
                </a:solidFill>
              </a:rPr>
              <a:t>입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73423" y="2708920"/>
            <a:ext cx="2956120" cy="3456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119495" y="2887566"/>
            <a:ext cx="266397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/>
                </a:solidFill>
              </a:rPr>
              <a:t>샵</a:t>
            </a:r>
            <a:r>
              <a:rPr lang="en-US" altLang="ko-KR" dirty="0" smtClean="0">
                <a:solidFill>
                  <a:schemeClr val="tx2"/>
                </a:solidFill>
              </a:rPr>
              <a:t>#1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119495" y="3527603"/>
            <a:ext cx="266397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/>
                </a:solidFill>
              </a:rPr>
              <a:t>샵</a:t>
            </a:r>
            <a:r>
              <a:rPr lang="en-US" altLang="ko-KR" dirty="0" smtClean="0">
                <a:solidFill>
                  <a:schemeClr val="tx2"/>
                </a:solidFill>
              </a:rPr>
              <a:t>#2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119495" y="4168496"/>
            <a:ext cx="266397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/>
                </a:solidFill>
              </a:rPr>
              <a:t>샵</a:t>
            </a:r>
            <a:r>
              <a:rPr lang="en-US" altLang="ko-KR" dirty="0" smtClean="0">
                <a:solidFill>
                  <a:schemeClr val="tx2"/>
                </a:solidFill>
              </a:rPr>
              <a:t>#3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119495" y="4816568"/>
            <a:ext cx="266397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/>
                </a:solidFill>
              </a:rPr>
              <a:t>샵</a:t>
            </a:r>
            <a:r>
              <a:rPr lang="en-US" altLang="ko-KR" dirty="0" smtClean="0">
                <a:solidFill>
                  <a:schemeClr val="tx2"/>
                </a:solidFill>
              </a:rPr>
              <a:t>#4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427984" y="5589240"/>
            <a:ext cx="91834" cy="918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427984" y="5766937"/>
            <a:ext cx="91834" cy="918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427984" y="5946498"/>
            <a:ext cx="91834" cy="94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29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사람들이 원하는 스타일 혹은 자신에게 맞는 </a:t>
            </a:r>
            <a:r>
              <a:rPr lang="ko-KR" altLang="en-US" dirty="0" err="1" smtClean="0"/>
              <a:t>타투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샵을</a:t>
            </a:r>
            <a:r>
              <a:rPr lang="ko-KR" altLang="en-US" dirty="0" smtClean="0"/>
              <a:t> 찾는데 도움을 주기 </a:t>
            </a:r>
            <a:r>
              <a:rPr lang="ko-KR" altLang="en-US" dirty="0" smtClean="0"/>
              <a:t>위함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타투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샵에</a:t>
            </a:r>
            <a:r>
              <a:rPr lang="ko-KR" altLang="en-US" dirty="0" smtClean="0"/>
              <a:t> 홍보 효과를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타투</a:t>
            </a:r>
            <a:r>
              <a:rPr lang="ko-KR" altLang="en-US" dirty="0" smtClean="0"/>
              <a:t> 활성화를 통해 </a:t>
            </a:r>
            <a:r>
              <a:rPr lang="ko-KR" altLang="en-US" dirty="0" err="1" smtClean="0"/>
              <a:t>타투에</a:t>
            </a:r>
            <a:r>
              <a:rPr lang="ko-KR" altLang="en-US" dirty="0" smtClean="0"/>
              <a:t> 대한 부정적인 인식 개선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01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7694"/>
            <a:ext cx="7467600" cy="3990975"/>
          </a:xfrm>
        </p:spPr>
      </p:pic>
      <p:sp>
        <p:nvSpPr>
          <p:cNvPr id="5" name="TextBox 4"/>
          <p:cNvSpPr txBox="1"/>
          <p:nvPr/>
        </p:nvSpPr>
        <p:spPr>
          <a:xfrm>
            <a:off x="6012160" y="6021288"/>
            <a:ext cx="2860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배달의 민족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825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ko-KR" altLang="en-US" dirty="0" smtClean="0"/>
              <a:t>배달의 민족처럼 종류 별 </a:t>
            </a:r>
            <a:r>
              <a:rPr lang="ko-KR" altLang="en-US" dirty="0" err="1" smtClean="0"/>
              <a:t>타투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샵을</a:t>
            </a:r>
            <a:r>
              <a:rPr lang="ko-KR" altLang="en-US" dirty="0" smtClean="0"/>
              <a:t> 볼 수 있다</a:t>
            </a:r>
            <a:endParaRPr lang="en-US" altLang="ko-KR" dirty="0" smtClean="0"/>
          </a:p>
          <a:p>
            <a:pPr>
              <a:lnSpc>
                <a:spcPct val="160000"/>
              </a:lnSpc>
            </a:pPr>
            <a:r>
              <a:rPr lang="ko-KR" altLang="en-US" dirty="0" smtClean="0"/>
              <a:t>각 </a:t>
            </a:r>
            <a:r>
              <a:rPr lang="ko-KR" altLang="en-US" dirty="0" err="1" smtClean="0"/>
              <a:t>타투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샵의</a:t>
            </a:r>
            <a:r>
              <a:rPr lang="ko-KR" altLang="en-US" dirty="0" smtClean="0"/>
              <a:t> 기존 작업들과 아티스트 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리뷰를 볼 수 있다</a:t>
            </a:r>
            <a:endParaRPr lang="en-US" altLang="ko-KR" dirty="0" smtClean="0"/>
          </a:p>
          <a:p>
            <a:pPr>
              <a:lnSpc>
                <a:spcPct val="160000"/>
              </a:lnSpc>
            </a:pPr>
            <a:r>
              <a:rPr lang="ko-KR" altLang="en-US" dirty="0" smtClean="0"/>
              <a:t>마음에 드는 </a:t>
            </a:r>
            <a:r>
              <a:rPr lang="ko-KR" altLang="en-US" dirty="0" err="1" smtClean="0"/>
              <a:t>샵에</a:t>
            </a:r>
            <a:r>
              <a:rPr lang="ko-KR" altLang="en-US" dirty="0" smtClean="0"/>
              <a:t> 연락처를 통해 연락하고 예약할 수 있다</a:t>
            </a:r>
            <a:endParaRPr lang="en-US" altLang="ko-KR" dirty="0" smtClean="0"/>
          </a:p>
          <a:p>
            <a:pPr>
              <a:lnSpc>
                <a:spcPct val="160000"/>
              </a:lnSpc>
            </a:pPr>
            <a:r>
              <a:rPr lang="ko-KR" altLang="en-US" dirty="0" smtClean="0"/>
              <a:t>해당 </a:t>
            </a:r>
            <a:r>
              <a:rPr lang="ko-KR" altLang="en-US" dirty="0" err="1" smtClean="0"/>
              <a:t>샵에서</a:t>
            </a:r>
            <a:r>
              <a:rPr lang="ko-KR" altLang="en-US" dirty="0" smtClean="0"/>
              <a:t> 시술 받은 사람만 리뷰를 작성할 수 있다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4019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커뮤니티 게시판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정보 교류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상담을 통해 알맞은 </a:t>
            </a:r>
            <a:r>
              <a:rPr lang="ko-KR" altLang="en-US" dirty="0" err="1" smtClean="0"/>
              <a:t>샵</a:t>
            </a:r>
            <a:r>
              <a:rPr lang="ko-KR" altLang="en-US" dirty="0" smtClean="0"/>
              <a:t> 문의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추천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9035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계획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Bootstrap</a:t>
            </a:r>
            <a:r>
              <a:rPr lang="ko-KR" altLang="en-US" dirty="0" smtClean="0"/>
              <a:t>을 활용한 </a:t>
            </a:r>
            <a:r>
              <a:rPr lang="ko-KR" altLang="en-US" dirty="0" err="1" smtClean="0"/>
              <a:t>반응형</a:t>
            </a:r>
            <a:r>
              <a:rPr lang="ko-KR" altLang="en-US" dirty="0" smtClean="0"/>
              <a:t> 웹 사이트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Frontend : HTML + CSS + Bootstrap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Backend : Apache + PHP + MySQL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APM Setup7 for win32 </a:t>
            </a:r>
            <a:r>
              <a:rPr lang="ko-KR" altLang="en-US" dirty="0" smtClean="0"/>
              <a:t>사용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Apache 2.2.14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PHP 5.2.12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MySQL 5.1.39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사이트 완성 후 </a:t>
            </a:r>
            <a:r>
              <a:rPr lang="ko-KR" altLang="en-US" dirty="0" err="1" smtClean="0"/>
              <a:t>모바일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안드로이드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아이폰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하이브리드</a:t>
            </a:r>
            <a:r>
              <a:rPr lang="ko-KR" altLang="en-US" dirty="0" smtClean="0"/>
              <a:t> 어플리케이션 개발 예정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941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사이트 구조</a:t>
            </a:r>
            <a:r>
              <a:rPr lang="en-US" altLang="ko-KR" dirty="0" smtClean="0"/>
              <a:t>(</a:t>
            </a:r>
            <a:r>
              <a:rPr lang="ko-KR" altLang="en-US" dirty="0" smtClean="0"/>
              <a:t>임시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851920" y="1556792"/>
            <a:ext cx="144016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/>
                </a:solidFill>
              </a:rPr>
              <a:t>메인화면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51920" y="2996952"/>
            <a:ext cx="144016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/>
                </a:solidFill>
              </a:rPr>
              <a:t>샵</a:t>
            </a:r>
            <a:r>
              <a:rPr lang="ko-KR" altLang="en-US" dirty="0" smtClean="0">
                <a:solidFill>
                  <a:schemeClr val="tx2"/>
                </a:solidFill>
              </a:rPr>
              <a:t> 리스트</a:t>
            </a:r>
            <a:endParaRPr lang="ko-KR" altLang="en-US" dirty="0">
              <a:solidFill>
                <a:schemeClr val="tx2"/>
              </a:solidFill>
            </a:endParaRPr>
          </a:p>
        </p:txBody>
      </p:sp>
      <p:cxnSp>
        <p:nvCxnSpPr>
          <p:cNvPr id="7" name="직선 화살표 연결선 6"/>
          <p:cNvCxnSpPr>
            <a:stCxn id="4" idx="2"/>
            <a:endCxn id="5" idx="0"/>
          </p:cNvCxnSpPr>
          <p:nvPr/>
        </p:nvCxnSpPr>
        <p:spPr>
          <a:xfrm>
            <a:off x="4572000" y="2060848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88024" y="2217638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이레즈미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올드스쿨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블랙 앤 </a:t>
            </a:r>
            <a:r>
              <a:rPr lang="ko-KR" altLang="en-US" dirty="0" err="1" smtClean="0"/>
              <a:t>그레이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리얼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포인트 중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846270" y="4461994"/>
            <a:ext cx="144016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/>
                </a:solidFill>
              </a:rPr>
              <a:t>샵</a:t>
            </a:r>
            <a:r>
              <a:rPr lang="ko-KR" altLang="en-US" dirty="0" smtClean="0">
                <a:solidFill>
                  <a:schemeClr val="tx2"/>
                </a:solidFill>
              </a:rPr>
              <a:t> 정보</a:t>
            </a:r>
            <a:endParaRPr lang="ko-KR" altLang="en-US" dirty="0">
              <a:solidFill>
                <a:schemeClr val="tx2"/>
              </a:solidFill>
            </a:endParaRPr>
          </a:p>
        </p:txBody>
      </p:sp>
      <p:cxnSp>
        <p:nvCxnSpPr>
          <p:cNvPr id="11" name="직선 화살표 연결선 10"/>
          <p:cNvCxnSpPr>
            <a:stCxn id="5" idx="2"/>
            <a:endCxn id="10" idx="0"/>
          </p:cNvCxnSpPr>
          <p:nvPr/>
        </p:nvCxnSpPr>
        <p:spPr>
          <a:xfrm flipH="1">
            <a:off x="4566350" y="3501008"/>
            <a:ext cx="5650" cy="9609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1688947" y="6021288"/>
            <a:ext cx="5048765" cy="504056"/>
            <a:chOff x="1691680" y="5904410"/>
            <a:chExt cx="5048765" cy="504056"/>
          </a:xfrm>
        </p:grpSpPr>
        <p:sp>
          <p:nvSpPr>
            <p:cNvPr id="20" name="직사각형 19"/>
            <p:cNvSpPr/>
            <p:nvPr/>
          </p:nvSpPr>
          <p:spPr>
            <a:xfrm>
              <a:off x="3851920" y="5904410"/>
              <a:ext cx="1440160" cy="5040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2"/>
                  </a:solidFill>
                </a:rPr>
                <a:t>작품 사진</a:t>
              </a:r>
              <a:endParaRPr lang="ko-KR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691680" y="5904410"/>
              <a:ext cx="2160240" cy="5040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2"/>
                  </a:solidFill>
                </a:rPr>
                <a:t>샵</a:t>
              </a:r>
              <a:r>
                <a:rPr lang="en-US" altLang="ko-KR" dirty="0" smtClean="0">
                  <a:solidFill>
                    <a:schemeClr val="tx2"/>
                  </a:solidFill>
                </a:rPr>
                <a:t>, </a:t>
              </a:r>
              <a:r>
                <a:rPr lang="ko-KR" altLang="en-US" dirty="0" smtClean="0">
                  <a:solidFill>
                    <a:schemeClr val="tx2"/>
                  </a:solidFill>
                </a:rPr>
                <a:t>아티스트 소개</a:t>
              </a:r>
              <a:endParaRPr lang="ko-KR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300285" y="5904410"/>
              <a:ext cx="1440160" cy="5040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2"/>
                  </a:solidFill>
                </a:rPr>
                <a:t>리</a:t>
              </a:r>
              <a:r>
                <a:rPr lang="ko-KR" altLang="en-US" dirty="0">
                  <a:solidFill>
                    <a:schemeClr val="tx2"/>
                  </a:solidFill>
                </a:rPr>
                <a:t>뷰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927937" y="3645024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샵</a:t>
            </a:r>
            <a:r>
              <a:rPr lang="ko-KR" altLang="en-US" dirty="0" smtClean="0"/>
              <a:t> 선택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364088" y="4797152"/>
            <a:ext cx="3221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Slidertabs</a:t>
            </a:r>
            <a:r>
              <a:rPr lang="ko-KR" altLang="en-US" dirty="0" smtClean="0"/>
              <a:t>를 사용해서 아래의</a:t>
            </a:r>
            <a:endParaRPr lang="en-US" altLang="ko-KR" dirty="0" smtClean="0"/>
          </a:p>
          <a:p>
            <a:r>
              <a:rPr lang="ko-KR" altLang="en-US" dirty="0" smtClean="0"/>
              <a:t>세 가지 화면을 보여준다</a:t>
            </a:r>
            <a:endParaRPr lang="ko-KR" altLang="en-US" dirty="0"/>
          </a:p>
        </p:txBody>
      </p:sp>
      <p:cxnSp>
        <p:nvCxnSpPr>
          <p:cNvPr id="32" name="꺾인 연결선 31"/>
          <p:cNvCxnSpPr>
            <a:stCxn id="10" idx="2"/>
            <a:endCxn id="21" idx="0"/>
          </p:cNvCxnSpPr>
          <p:nvPr/>
        </p:nvCxnSpPr>
        <p:spPr>
          <a:xfrm rot="5400000">
            <a:off x="3140090" y="4595028"/>
            <a:ext cx="1055238" cy="179728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0" idx="2"/>
            <a:endCxn id="20" idx="0"/>
          </p:cNvCxnSpPr>
          <p:nvPr/>
        </p:nvCxnSpPr>
        <p:spPr>
          <a:xfrm rot="16200000" flipH="1">
            <a:off x="4040189" y="5492210"/>
            <a:ext cx="1055238" cy="291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0" idx="2"/>
            <a:endCxn id="22" idx="0"/>
          </p:cNvCxnSpPr>
          <p:nvPr/>
        </p:nvCxnSpPr>
        <p:spPr>
          <a:xfrm rot="16200000" flipH="1">
            <a:off x="4764372" y="4768028"/>
            <a:ext cx="1055238" cy="145128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1328907" y="2996952"/>
            <a:ext cx="144016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/>
                </a:solidFill>
              </a:rPr>
              <a:t>커뮤니티</a:t>
            </a:r>
            <a:endParaRPr lang="en-US" altLang="ko-KR" dirty="0" smtClean="0">
              <a:solidFill>
                <a:schemeClr val="tx2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2"/>
                </a:solidFill>
              </a:rPr>
              <a:t>(</a:t>
            </a:r>
            <a:r>
              <a:rPr lang="ko-KR" altLang="en-US" dirty="0" smtClean="0">
                <a:solidFill>
                  <a:schemeClr val="tx2"/>
                </a:solidFill>
              </a:rPr>
              <a:t>추가 예정</a:t>
            </a:r>
            <a:r>
              <a:rPr lang="en-US" altLang="ko-KR" dirty="0" smtClean="0">
                <a:solidFill>
                  <a:schemeClr val="tx2"/>
                </a:solidFill>
              </a:rPr>
              <a:t>)</a:t>
            </a:r>
            <a:endParaRPr lang="ko-KR" altLang="en-US" dirty="0">
              <a:solidFill>
                <a:schemeClr val="tx2"/>
              </a:solidFill>
            </a:endParaRPr>
          </a:p>
        </p:txBody>
      </p:sp>
      <p:cxnSp>
        <p:nvCxnSpPr>
          <p:cNvPr id="41" name="꺾인 연결선 40"/>
          <p:cNvCxnSpPr>
            <a:stCxn id="4" idx="2"/>
            <a:endCxn id="39" idx="0"/>
          </p:cNvCxnSpPr>
          <p:nvPr/>
        </p:nvCxnSpPr>
        <p:spPr>
          <a:xfrm rot="5400000">
            <a:off x="2842442" y="1267394"/>
            <a:ext cx="936104" cy="252301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43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레이아웃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9160172"/>
              </p:ext>
            </p:extLst>
          </p:nvPr>
        </p:nvGraphicFramePr>
        <p:xfrm>
          <a:off x="457200" y="2248272"/>
          <a:ext cx="8229600" cy="4061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22912"/>
                <a:gridCol w="3106688"/>
              </a:tblGrid>
              <a:tr h="4606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모바일</a:t>
                      </a:r>
                      <a:endParaRPr lang="ko-KR" altLang="en-US" dirty="0"/>
                    </a:p>
                  </a:txBody>
                  <a:tcPr/>
                </a:tc>
              </a:tr>
              <a:tr h="36004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비교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140968"/>
            <a:ext cx="4152983" cy="261818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940117"/>
            <a:ext cx="2387777" cy="321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87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레이아웃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메인화면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PC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43608" y="2348880"/>
            <a:ext cx="6984776" cy="4392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364459" y="2564904"/>
            <a:ext cx="633670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	</a:t>
            </a:r>
            <a:r>
              <a:rPr lang="ko-KR" altLang="en-US" dirty="0" smtClean="0">
                <a:solidFill>
                  <a:schemeClr val="tx2"/>
                </a:solidFill>
              </a:rPr>
              <a:t>로고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833475" y="2564904"/>
            <a:ext cx="890269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2"/>
                </a:solidFill>
              </a:rPr>
              <a:t>로그인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23744" y="2564904"/>
            <a:ext cx="977419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2"/>
                </a:solidFill>
              </a:rPr>
              <a:t>회원가</a:t>
            </a:r>
            <a:r>
              <a:rPr lang="ko-KR" altLang="en-US" sz="1400" dirty="0">
                <a:solidFill>
                  <a:schemeClr val="tx2"/>
                </a:solidFill>
              </a:rPr>
              <a:t>입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64459" y="2996952"/>
            <a:ext cx="6336704" cy="3544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	</a:t>
            </a:r>
            <a:r>
              <a:rPr lang="ko-KR" altLang="en-US" dirty="0" err="1" smtClean="0">
                <a:solidFill>
                  <a:schemeClr val="tx2"/>
                </a:solidFill>
              </a:rPr>
              <a:t>네비게이션</a:t>
            </a:r>
            <a:r>
              <a:rPr lang="ko-KR" altLang="en-US" dirty="0" smtClean="0">
                <a:solidFill>
                  <a:schemeClr val="tx2"/>
                </a:solidFill>
              </a:rPr>
              <a:t> 바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64459" y="3351434"/>
            <a:ext cx="6336704" cy="28858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619672" y="3714253"/>
            <a:ext cx="2592288" cy="21602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/>
                </a:solidFill>
              </a:rPr>
              <a:t>타투</a:t>
            </a:r>
            <a:r>
              <a:rPr lang="ko-KR" altLang="en-US" dirty="0" smtClean="0">
                <a:solidFill>
                  <a:schemeClr val="tx2"/>
                </a:solidFill>
              </a:rPr>
              <a:t> 이미지</a:t>
            </a:r>
            <a:endParaRPr lang="en-US" altLang="ko-KR" dirty="0">
              <a:solidFill>
                <a:schemeClr val="tx2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2"/>
                </a:solidFill>
              </a:rPr>
              <a:t>(</a:t>
            </a:r>
            <a:r>
              <a:rPr lang="ko-KR" altLang="en-US" dirty="0" err="1" smtClean="0">
                <a:solidFill>
                  <a:schemeClr val="tx2"/>
                </a:solidFill>
              </a:rPr>
              <a:t>타투</a:t>
            </a:r>
            <a:r>
              <a:rPr lang="ko-KR" altLang="en-US" dirty="0" smtClean="0">
                <a:solidFill>
                  <a:schemeClr val="tx2"/>
                </a:solidFill>
              </a:rPr>
              <a:t> 종류 마우스 </a:t>
            </a:r>
            <a:r>
              <a:rPr lang="ko-KR" altLang="en-US" dirty="0" err="1" smtClean="0">
                <a:solidFill>
                  <a:schemeClr val="tx2"/>
                </a:solidFill>
              </a:rPr>
              <a:t>오버시</a:t>
            </a:r>
            <a:r>
              <a:rPr lang="ko-KR" altLang="en-US" dirty="0" smtClean="0">
                <a:solidFill>
                  <a:schemeClr val="tx2"/>
                </a:solidFill>
              </a:rPr>
              <a:t> 해당 </a:t>
            </a:r>
            <a:r>
              <a:rPr lang="ko-KR" altLang="en-US" dirty="0" err="1" smtClean="0">
                <a:solidFill>
                  <a:schemeClr val="tx2"/>
                </a:solidFill>
              </a:rPr>
              <a:t>타투</a:t>
            </a:r>
            <a:r>
              <a:rPr lang="ko-KR" altLang="en-US" dirty="0" smtClean="0">
                <a:solidFill>
                  <a:schemeClr val="tx2"/>
                </a:solidFill>
              </a:rPr>
              <a:t> 이미지가 보인다</a:t>
            </a:r>
            <a:r>
              <a:rPr lang="en-US" altLang="ko-KR" dirty="0" smtClean="0">
                <a:solidFill>
                  <a:schemeClr val="tx2"/>
                </a:solidFill>
              </a:rPr>
              <a:t>)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644007" y="3823709"/>
            <a:ext cx="757419" cy="75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5652120" y="3823709"/>
            <a:ext cx="757419" cy="75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680344" y="3823709"/>
            <a:ext cx="757419" cy="75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680343" y="5013176"/>
            <a:ext cx="757419" cy="75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652120" y="5013176"/>
            <a:ext cx="757419" cy="75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644007" y="5013176"/>
            <a:ext cx="757419" cy="75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364459" y="6237312"/>
            <a:ext cx="6336704" cy="3544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	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187624" y="2522383"/>
            <a:ext cx="6696744" cy="8510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>
            <a:stCxn id="30" idx="1"/>
            <a:endCxn id="5" idx="0"/>
          </p:cNvCxnSpPr>
          <p:nvPr/>
        </p:nvCxnSpPr>
        <p:spPr>
          <a:xfrm flipH="1">
            <a:off x="4535996" y="1772816"/>
            <a:ext cx="583321" cy="5760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119317" y="1588150"/>
            <a:ext cx="115929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container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5" name="직선 화살표 연결선 34"/>
          <p:cNvCxnSpPr>
            <a:stCxn id="36" idx="1"/>
          </p:cNvCxnSpPr>
          <p:nvPr/>
        </p:nvCxnSpPr>
        <p:spPr>
          <a:xfrm flipH="1">
            <a:off x="5698963" y="1772816"/>
            <a:ext cx="1360090" cy="720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59053" y="1588150"/>
            <a:ext cx="90601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header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187624" y="6171666"/>
            <a:ext cx="6696744" cy="48036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1187624" y="3430521"/>
            <a:ext cx="6696744" cy="267081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>
            <a:stCxn id="43" idx="1"/>
            <a:endCxn id="41" idx="3"/>
          </p:cNvCxnSpPr>
          <p:nvPr/>
        </p:nvCxnSpPr>
        <p:spPr>
          <a:xfrm flipH="1">
            <a:off x="7884368" y="4484172"/>
            <a:ext cx="453362" cy="2817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337730" y="4299506"/>
            <a:ext cx="97943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content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5" name="직선 화살표 연결선 44"/>
          <p:cNvCxnSpPr>
            <a:stCxn id="46" idx="1"/>
            <a:endCxn id="22" idx="0"/>
          </p:cNvCxnSpPr>
          <p:nvPr/>
        </p:nvCxnSpPr>
        <p:spPr>
          <a:xfrm flipH="1" flipV="1">
            <a:off x="4532811" y="6237312"/>
            <a:ext cx="1047301" cy="1745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580112" y="6227184"/>
            <a:ext cx="81753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footer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4555151" y="3714253"/>
            <a:ext cx="3012949" cy="216579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화살표 연결선 54"/>
          <p:cNvCxnSpPr>
            <a:stCxn id="56" idx="1"/>
          </p:cNvCxnSpPr>
          <p:nvPr/>
        </p:nvCxnSpPr>
        <p:spPr>
          <a:xfrm flipH="1">
            <a:off x="7537675" y="3639043"/>
            <a:ext cx="453362" cy="28175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991037" y="3454377"/>
            <a:ext cx="1189749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tx2"/>
                </a:solidFill>
              </a:rPr>
              <a:t>타투</a:t>
            </a:r>
            <a:r>
              <a:rPr lang="ko-KR" altLang="en-US" dirty="0" smtClean="0">
                <a:solidFill>
                  <a:schemeClr val="tx2"/>
                </a:solidFill>
              </a:rPr>
              <a:t> 종류</a:t>
            </a:r>
            <a:endParaRPr lang="ko-KR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32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305</Words>
  <Application>Microsoft Office PowerPoint</Application>
  <PresentationFormat>화면 슬라이드 쇼(4:3)</PresentationFormat>
  <Paragraphs>94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Tatoo Marketer 간단 기획서</vt:lpstr>
      <vt:lpstr>목적</vt:lpstr>
      <vt:lpstr>개요(1)</vt:lpstr>
      <vt:lpstr>개요(2)</vt:lpstr>
      <vt:lpstr>개요(3)</vt:lpstr>
      <vt:lpstr>개발 계획</vt:lpstr>
      <vt:lpstr>사이트 구조(임시)</vt:lpstr>
      <vt:lpstr>레이아웃 - 메인화면</vt:lpstr>
      <vt:lpstr>레이아웃 – 메인화면(2)</vt:lpstr>
      <vt:lpstr>레이아웃 – 메인화면(3)</vt:lpstr>
      <vt:lpstr>레이아웃 – 메인화면(4)</vt:lpstr>
      <vt:lpstr>레이아웃 – 샵 리스트</vt:lpstr>
      <vt:lpstr>레이아웃 – 샵 리스트(2)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Tatoo Marketer 간단 기획서</dc:title>
  <dc:creator>Microsoft Corporation</dc:creator>
  <cp:lastModifiedBy>Daeho</cp:lastModifiedBy>
  <cp:revision>27</cp:revision>
  <dcterms:created xsi:type="dcterms:W3CDTF">2006-10-05T04:04:58Z</dcterms:created>
  <dcterms:modified xsi:type="dcterms:W3CDTF">2015-04-21T11:54:17Z</dcterms:modified>
</cp:coreProperties>
</file>