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</a:t>
            </a:r>
            <a:r>
              <a:rPr lang="ko-KR" altLang="en-US" dirty="0"/>
              <a:t>웃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비</a:t>
            </a:r>
            <a:r>
              <a:rPr lang="ko-KR" altLang="en-US" dirty="0"/>
              <a:t>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 마우스 </a:t>
            </a:r>
            <a:r>
              <a:rPr lang="ko-KR" altLang="en-US" dirty="0" err="1" smtClean="0">
                <a:solidFill>
                  <a:schemeClr val="tx2"/>
                </a:solidFill>
              </a:rPr>
              <a:t>오버시</a:t>
            </a:r>
            <a:r>
              <a:rPr lang="ko-KR" altLang="en-US" dirty="0" smtClean="0">
                <a:solidFill>
                  <a:schemeClr val="tx2"/>
                </a:solidFill>
              </a:rPr>
              <a:t> 해당 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이미지가 보인다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3"/>
          </p:cNvCxnSpPr>
          <p:nvPr/>
        </p:nvCxnSpPr>
        <p:spPr>
          <a:xfrm flipH="1">
            <a:off x="7884368" y="4484172"/>
            <a:ext cx="453362" cy="28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37730" y="4299506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6" idx="1"/>
          </p:cNvCxnSpPr>
          <p:nvPr/>
        </p:nvCxnSpPr>
        <p:spPr>
          <a:xfrm flipH="1">
            <a:off x="7537675" y="3639043"/>
            <a:ext cx="453362" cy="2817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1037" y="3454377"/>
            <a:ext cx="118974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보관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194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레이아웃</vt:lpstr>
      <vt:lpstr>레이아웃</vt:lpstr>
      <vt:lpstr>레이아웃</vt:lpstr>
      <vt:lpstr>레이아웃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22</cp:revision>
  <dcterms:created xsi:type="dcterms:W3CDTF">2006-10-05T04:04:58Z</dcterms:created>
  <dcterms:modified xsi:type="dcterms:W3CDTF">2015-04-21T08:58:58Z</dcterms:modified>
</cp:coreProperties>
</file>