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Tatoo</a:t>
            </a:r>
            <a:r>
              <a:rPr lang="en-US" altLang="ko-KR" dirty="0" smtClean="0"/>
              <a:t> Marketer </a:t>
            </a:r>
            <a:r>
              <a:rPr lang="ko-KR" altLang="en-US" dirty="0" smtClean="0"/>
              <a:t>간단 기획서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algn="r"/>
            <a:r>
              <a:rPr lang="ko-KR" altLang="en-US" dirty="0" smtClean="0"/>
              <a:t>김대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30179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사람들이 원하는 스타일 혹은 자신에게 맞는 </a:t>
            </a: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샵을</a:t>
            </a:r>
            <a:r>
              <a:rPr lang="ko-KR" altLang="en-US" dirty="0" smtClean="0"/>
              <a:t> 찾는데 도움을 주기 </a:t>
            </a:r>
            <a:r>
              <a:rPr lang="ko-KR" altLang="en-US" dirty="0" smtClean="0"/>
              <a:t>위함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샵에</a:t>
            </a:r>
            <a:r>
              <a:rPr lang="ko-KR" altLang="en-US" dirty="0" smtClean="0"/>
              <a:t> 홍보 효과를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타투</a:t>
            </a:r>
            <a:r>
              <a:rPr lang="ko-KR" altLang="en-US" dirty="0" smtClean="0"/>
              <a:t> 활성화를 통해 </a:t>
            </a:r>
            <a:r>
              <a:rPr lang="ko-KR" altLang="en-US" dirty="0" err="1" smtClean="0"/>
              <a:t>타투에</a:t>
            </a:r>
            <a:r>
              <a:rPr lang="ko-KR" altLang="en-US" dirty="0" smtClean="0"/>
              <a:t> 대한 부정적인 인식 개선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7694"/>
            <a:ext cx="7467600" cy="3990975"/>
          </a:xfrm>
        </p:spPr>
      </p:pic>
      <p:sp>
        <p:nvSpPr>
          <p:cNvPr id="5" name="TextBox 4"/>
          <p:cNvSpPr txBox="1"/>
          <p:nvPr/>
        </p:nvSpPr>
        <p:spPr>
          <a:xfrm>
            <a:off x="6012160" y="6021288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배달의 민족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2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 smtClean="0"/>
              <a:t>배달의 민족처럼 종류 별 </a:t>
            </a: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샵을</a:t>
            </a:r>
            <a:r>
              <a:rPr lang="ko-KR" altLang="en-US" dirty="0" smtClean="0"/>
              <a:t> 볼 수 있다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각 </a:t>
            </a: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샵의</a:t>
            </a:r>
            <a:r>
              <a:rPr lang="ko-KR" altLang="en-US" dirty="0" smtClean="0"/>
              <a:t> 기존 작업들과 아티스트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리뷰를 볼 수 있다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마음에 드는 </a:t>
            </a:r>
            <a:r>
              <a:rPr lang="ko-KR" altLang="en-US" dirty="0" err="1" smtClean="0"/>
              <a:t>샵에</a:t>
            </a:r>
            <a:r>
              <a:rPr lang="ko-KR" altLang="en-US" dirty="0" smtClean="0"/>
              <a:t> 연락처를 통해 연락하고 예약할 수 있다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해당 </a:t>
            </a:r>
            <a:r>
              <a:rPr lang="ko-KR" altLang="en-US" dirty="0" err="1" smtClean="0"/>
              <a:t>샵에서</a:t>
            </a:r>
            <a:r>
              <a:rPr lang="ko-KR" altLang="en-US" dirty="0" smtClean="0"/>
              <a:t> 시술 받은 사람만 리뷰를 작성할 수 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01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커뮤니티 게시판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정보 교류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상담을 통해 알맞은 </a:t>
            </a:r>
            <a:r>
              <a:rPr lang="ko-KR" altLang="en-US" dirty="0" err="1" smtClean="0"/>
              <a:t>샵</a:t>
            </a:r>
            <a:r>
              <a:rPr lang="ko-KR" altLang="en-US" dirty="0" smtClean="0"/>
              <a:t> 문의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추천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03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99</Words>
  <Application>Microsoft Office PowerPoint</Application>
  <PresentationFormat>화면 슬라이드 쇼(4:3)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Tatoo Marketer 간단 기획서</vt:lpstr>
      <vt:lpstr>목적</vt:lpstr>
      <vt:lpstr>개요(1)</vt:lpstr>
      <vt:lpstr>개요(2)</vt:lpstr>
      <vt:lpstr>개요(3)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Tatoo Marketer 간단 기획서</dc:title>
  <dc:creator>Microsoft Corporation</dc:creator>
  <cp:lastModifiedBy>Daeho</cp:lastModifiedBy>
  <cp:revision>12</cp:revision>
  <dcterms:created xsi:type="dcterms:W3CDTF">2006-10-05T04:04:58Z</dcterms:created>
  <dcterms:modified xsi:type="dcterms:W3CDTF">2015-04-21T07:01:28Z</dcterms:modified>
</cp:coreProperties>
</file>