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Tatoo</a:t>
            </a:r>
            <a:r>
              <a:rPr lang="en-US" altLang="ko-KR" dirty="0" smtClean="0"/>
              <a:t> Marketer </a:t>
            </a:r>
            <a:r>
              <a:rPr lang="ko-KR" altLang="en-US" dirty="0" smtClean="0"/>
              <a:t>간단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017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사람들이 원하는 스타일 혹은 자신에게 맞는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찾는데 도움을 주기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홍보 효과를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활성화를 통해 </a:t>
            </a:r>
            <a:r>
              <a:rPr lang="ko-KR" altLang="en-US" dirty="0" err="1" smtClean="0"/>
              <a:t>타투에</a:t>
            </a:r>
            <a:r>
              <a:rPr lang="ko-KR" altLang="en-US" dirty="0" smtClean="0"/>
              <a:t> 대한 부정적인 인식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694"/>
            <a:ext cx="7467600" cy="3990975"/>
          </a:xfrm>
        </p:spPr>
      </p:pic>
      <p:sp>
        <p:nvSpPr>
          <p:cNvPr id="5" name="TextBox 4"/>
          <p:cNvSpPr txBox="1"/>
          <p:nvPr/>
        </p:nvSpPr>
        <p:spPr>
          <a:xfrm>
            <a:off x="6012160" y="6021288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배달의 민족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배달의 민족처럼 종류 별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샵의</a:t>
            </a:r>
            <a:r>
              <a:rPr lang="ko-KR" altLang="en-US" dirty="0" smtClean="0"/>
              <a:t> 기존 작업들과 아티스트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리뷰를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마음에 드는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연락처를 통해 연락하고 예약할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샵에서</a:t>
            </a:r>
            <a:r>
              <a:rPr lang="ko-KR" altLang="en-US" dirty="0" smtClean="0"/>
              <a:t> 시술 받은 사람만 리뷰를 작성할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1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커뮤니티 게시판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 교류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상담을 통해 알맞은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문의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추천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03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Bootstrap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사이트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Frontend : HTML + CSS + Bootstrap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Backend : Apache + PHP + MySQL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APM Setup7 for win32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Apache 2.2.14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PHP 5.2.12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MySQL 5.1.39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사이트 완성 후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어플리케이션 개발 예정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4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142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Tatoo Marketer 간단 기획서</vt:lpstr>
      <vt:lpstr>목적</vt:lpstr>
      <vt:lpstr>개요(1)</vt:lpstr>
      <vt:lpstr>개요(2)</vt:lpstr>
      <vt:lpstr>개요(3)</vt:lpstr>
      <vt:lpstr>개발 계획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Tatoo Marketer 간단 기획서</dc:title>
  <dc:creator>Microsoft Corporation</dc:creator>
  <cp:lastModifiedBy>Daeho</cp:lastModifiedBy>
  <cp:revision>13</cp:revision>
  <dcterms:created xsi:type="dcterms:W3CDTF">2006-10-05T04:04:58Z</dcterms:created>
  <dcterms:modified xsi:type="dcterms:W3CDTF">2015-04-21T07:13:41Z</dcterms:modified>
</cp:coreProperties>
</file>