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5FD4-94BF-4AF6-8C2E-5E4CEB26552D}" type="datetimeFigureOut">
              <a:rPr kumimoji="1" lang="ja-JP" altLang="en-US" smtClean="0"/>
              <a:t>2015/11/8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BE92A-D62B-4A17-90BA-B640AD9632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926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5FD4-94BF-4AF6-8C2E-5E4CEB26552D}" type="datetimeFigureOut">
              <a:rPr kumimoji="1" lang="ja-JP" altLang="en-US" smtClean="0"/>
              <a:t>2015/11/8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BE92A-D62B-4A17-90BA-B640AD9632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55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5FD4-94BF-4AF6-8C2E-5E4CEB26552D}" type="datetimeFigureOut">
              <a:rPr kumimoji="1" lang="ja-JP" altLang="en-US" smtClean="0"/>
              <a:t>2015/11/8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BE92A-D62B-4A17-90BA-B640AD9632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3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5FD4-94BF-4AF6-8C2E-5E4CEB26552D}" type="datetimeFigureOut">
              <a:rPr kumimoji="1" lang="ja-JP" altLang="en-US" smtClean="0"/>
              <a:t>2015/11/8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BE92A-D62B-4A17-90BA-B640AD9632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6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5FD4-94BF-4AF6-8C2E-5E4CEB26552D}" type="datetimeFigureOut">
              <a:rPr kumimoji="1" lang="ja-JP" altLang="en-US" smtClean="0"/>
              <a:t>2015/11/8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BE92A-D62B-4A17-90BA-B640AD9632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66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5FD4-94BF-4AF6-8C2E-5E4CEB26552D}" type="datetimeFigureOut">
              <a:rPr kumimoji="1" lang="ja-JP" altLang="en-US" smtClean="0"/>
              <a:t>2015/11/8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BE92A-D62B-4A17-90BA-B640AD9632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62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5FD4-94BF-4AF6-8C2E-5E4CEB26552D}" type="datetimeFigureOut">
              <a:rPr kumimoji="1" lang="ja-JP" altLang="en-US" smtClean="0"/>
              <a:t>2015/11/8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BE92A-D62B-4A17-90BA-B640AD9632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330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5FD4-94BF-4AF6-8C2E-5E4CEB26552D}" type="datetimeFigureOut">
              <a:rPr kumimoji="1" lang="ja-JP" altLang="en-US" smtClean="0"/>
              <a:t>2015/11/8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BE92A-D62B-4A17-90BA-B640AD9632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44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5FD4-94BF-4AF6-8C2E-5E4CEB26552D}" type="datetimeFigureOut">
              <a:rPr kumimoji="1" lang="ja-JP" altLang="en-US" smtClean="0"/>
              <a:t>2015/11/8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BE92A-D62B-4A17-90BA-B640AD9632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39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5FD4-94BF-4AF6-8C2E-5E4CEB26552D}" type="datetimeFigureOut">
              <a:rPr kumimoji="1" lang="ja-JP" altLang="en-US" smtClean="0"/>
              <a:t>2015/11/8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BE92A-D62B-4A17-90BA-B640AD9632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33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5FD4-94BF-4AF6-8C2E-5E4CEB26552D}" type="datetimeFigureOut">
              <a:rPr kumimoji="1" lang="ja-JP" altLang="en-US" smtClean="0"/>
              <a:t>2015/11/8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BE92A-D62B-4A17-90BA-B640AD9632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97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E5FD4-94BF-4AF6-8C2E-5E4CEB26552D}" type="datetimeFigureOut">
              <a:rPr kumimoji="1" lang="ja-JP" altLang="en-US" smtClean="0"/>
              <a:t>2015/11/8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BE92A-D62B-4A17-90BA-B640AD9632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62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テスト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94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テスト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テスト</dc:title>
  <dc:creator>kuroda</dc:creator>
  <cp:lastModifiedBy>kuroda</cp:lastModifiedBy>
  <cp:revision>1</cp:revision>
  <dcterms:created xsi:type="dcterms:W3CDTF">2015-11-07T15:12:31Z</dcterms:created>
  <dcterms:modified xsi:type="dcterms:W3CDTF">2015-11-07T15:12:44Z</dcterms:modified>
</cp:coreProperties>
</file>