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74" r:id="rId9"/>
    <p:sldId id="263" r:id="rId10"/>
    <p:sldId id="275" r:id="rId11"/>
    <p:sldId id="280" r:id="rId12"/>
    <p:sldId id="265" r:id="rId13"/>
    <p:sldId id="276" r:id="rId14"/>
    <p:sldId id="279" r:id="rId15"/>
    <p:sldId id="264" r:id="rId16"/>
    <p:sldId id="272" r:id="rId17"/>
    <p:sldId id="270" r:id="rId18"/>
    <p:sldId id="267" r:id="rId19"/>
    <p:sldId id="273" r:id="rId20"/>
    <p:sldId id="27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7"/>
    <a:srgbClr val="2F5597"/>
    <a:srgbClr val="FFFF00"/>
    <a:srgbClr val="000000"/>
    <a:srgbClr val="FF0000"/>
    <a:srgbClr val="70AD47"/>
    <a:srgbClr val="004870"/>
    <a:srgbClr val="F7F7F9"/>
    <a:srgbClr val="3955B7"/>
    <a:srgbClr val="AD4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4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67DD-2A2B-47B4-88F0-9079D859FA5C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5570-801D-4101-A31F-2945F5922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66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467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822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433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977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41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136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57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30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429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129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69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0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8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79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560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65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590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5570-801D-4101-A31F-2945F592205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8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5B4A9-8E10-4287-8926-5743938C3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D03CE4-CE20-4852-B46F-B989AC846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FB4884-CBB1-4F39-89F9-A97D7C0B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119F-4C01-4D40-AFCC-C082B9840A42}" type="datetime1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D4018-6E44-44BA-BC41-129D4336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73B595-ADF8-43EC-93E5-126836B2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6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9E77BB-AE24-4C34-A4DF-E7019A94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44F406-E407-41F6-88A5-8F132F7FE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5D5F-494A-45ED-9037-0881EBE3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3354-3B29-4ECD-B563-A906BA060D29}" type="datetime1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4DECA-C3FA-4DDF-829F-2F8B38FA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2BC876-1FC4-43CF-8BAB-FC778C20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05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C46B81-115A-4299-BDD4-983B21EC2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CF88E9-6365-4B04-86CA-F807E34FA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131E34-AD86-4006-ABF5-DE188754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D4E8-C3D8-4D91-B1BD-5F62A153575D}" type="datetime1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E202A4-DDED-4535-B4E2-CBB99A6C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0BBAC9-3F94-4DEB-AECA-DB0C8C14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15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61DAC-898B-44F9-85DE-689AF692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9FED6-EDF0-44FE-9FDD-6C6083679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7423D-45B4-462D-997E-6AC155C5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E95-34C3-4E1A-B993-C7CE46480F8C}" type="datetime1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3E5283-E423-46F2-B417-154E84E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17B7F-7137-4E39-B844-AAAE7BC3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3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A4DBE-06A2-4575-9724-0345CFBD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A02FEC-2F5D-40DF-8841-441C2F004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4F0A2F-91A3-4D27-A2B1-95C0CC6C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BBE9-A332-46BA-AD8D-BCD2801005C1}" type="datetime1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8BAF8-A42D-4BCF-BA74-A6E5CCF8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77427E-1403-42E5-818E-1030F958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36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76316-01BE-4F7B-AE84-2C3768DC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B10521-44D9-4B7E-B9F3-E2919F2DF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B516C0-1D97-415B-9744-5F56C6FA6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6761E8-8280-4FB2-B4EB-C05675B7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B3C7-D022-4974-BDFA-2D9869A9B368}" type="datetime1">
              <a:rPr lang="fr-FR" smtClean="0"/>
              <a:t>14/06/2018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061A5A-F9B2-4B17-9168-3E98535D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D18463-30F0-4F6C-8AA0-D8013F5B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00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70FAA-0D05-4B7B-B10D-4093379F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46DDC6-11E8-4EB4-89ED-BA6A18AB3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C632B0-ED63-4E56-87D5-A4D0DF6B5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B8A400-4FCF-4E8B-AC49-1C0F64C82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48BE12-C4F8-4996-A025-FB4D6B804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3CC376-EA06-4B85-8A34-3AC6278E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41E8-225E-4937-97BD-DE0A79836E88}" type="datetime1">
              <a:rPr lang="fr-FR" smtClean="0"/>
              <a:t>14/06/2018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18933F-E7F6-4087-938B-7FE87E37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23F0D1-4E2B-4A20-84E5-A9BD585C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81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297E8-B31F-4AD3-83AF-E230FA44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01AAAF-BE51-4EEA-ACFE-5B2408DB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D846-8010-419E-B7B3-299E18F1A576}" type="datetime1">
              <a:rPr lang="fr-FR" smtClean="0"/>
              <a:t>14/06/2018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66286F-A37A-4A48-BD34-ED1DBFF4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414599-6F95-409E-B298-1DA4F6D7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51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B791F1-0728-41B4-9A17-5D681045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DBB-8051-4FEA-9315-AD369D5CEBD1}" type="datetime1">
              <a:rPr lang="fr-FR" smtClean="0"/>
              <a:t>14/06/2018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B34978-25EC-494B-B3AD-C3F55EBB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F227C4-17E9-4B03-B76E-E4DDF0B5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94DCC-6795-4EB9-BEB4-E7662160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3B3F0-4A3E-4DFE-BAD7-6DF32A30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32BA88-B2DF-4EA1-826B-4BE5447A0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8F5BF2-0244-47E7-B361-96183BAD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583A-E0B9-42B1-B3F7-0BE64E21D4EC}" type="datetime1">
              <a:rPr lang="fr-FR" smtClean="0"/>
              <a:t>14/06/2018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2BB116-8F60-405B-BB7A-1ACB7061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3725C3-682D-4DCF-ABCD-3AFC5C4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42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0FA6C-74AB-4F79-B0A6-BE5B277B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1F81AA-1746-4F7C-9E7A-7DD4E0D39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1E819D-5E5C-4764-8D44-55AFB4FCC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5936A0-38F2-42F4-9901-E87697CB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FF23-C1A9-46F0-A136-41EE2F518CCF}" type="datetime1">
              <a:rPr lang="fr-FR" smtClean="0"/>
              <a:t>14/06/2018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509D7F-CBB3-4F3D-A7CC-4E0B4540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F56F66-F67D-4268-9845-77A32A2C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36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6166EE-7C09-4903-8B30-C5F0D39D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3A765E-BAD5-428D-9A3D-D2592D2D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846D5F-D768-47AE-A080-0E1770182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B6A9-7D59-4D84-B4D5-3C3BE6C599A8}" type="datetime1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EB892E-82AB-4C65-B4DE-88C54CDF0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A924A-8677-416E-ABAA-9CBB238B4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3FD3B-ABF9-41BF-BB0F-AAC2E3526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5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.jpe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jpe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avec coins rognés en diagonale 14">
            <a:extLst>
              <a:ext uri="{FF2B5EF4-FFF2-40B4-BE49-F238E27FC236}">
                <a16:creationId xmlns:a16="http://schemas.microsoft.com/office/drawing/2014/main" id="{4F00A852-AA9C-4C31-A509-F3283FEB1027}"/>
              </a:ext>
            </a:extLst>
          </p:cNvPr>
          <p:cNvSpPr/>
          <p:nvPr/>
        </p:nvSpPr>
        <p:spPr>
          <a:xfrm>
            <a:off x="7455620" y="0"/>
            <a:ext cx="4736380" cy="68580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84B817"/>
          </a:solidFill>
          <a:ln>
            <a:solidFill>
              <a:srgbClr val="84B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Bande diagonale 13">
            <a:extLst>
              <a:ext uri="{FF2B5EF4-FFF2-40B4-BE49-F238E27FC236}">
                <a16:creationId xmlns:a16="http://schemas.microsoft.com/office/drawing/2014/main" id="{9D5FE349-74E6-43D7-9647-81858014E59F}"/>
              </a:ext>
            </a:extLst>
          </p:cNvPr>
          <p:cNvSpPr/>
          <p:nvPr/>
        </p:nvSpPr>
        <p:spPr>
          <a:xfrm rot="10800000" flipV="1">
            <a:off x="3663435" y="0"/>
            <a:ext cx="3792184" cy="7098632"/>
          </a:xfrm>
          <a:prstGeom prst="diagStripe">
            <a:avLst>
              <a:gd name="adj" fmla="val 0"/>
            </a:avLst>
          </a:prstGeom>
          <a:solidFill>
            <a:srgbClr val="84B817"/>
          </a:solidFill>
          <a:ln>
            <a:solidFill>
              <a:srgbClr val="84B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73023F-4141-4F30-A3A6-A16107880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3" y="1150980"/>
            <a:ext cx="5202371" cy="520237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301C958-E13E-48A0-9B76-975FDB1822AE}"/>
              </a:ext>
            </a:extLst>
          </p:cNvPr>
          <p:cNvSpPr txBox="1"/>
          <p:nvPr/>
        </p:nvSpPr>
        <p:spPr>
          <a:xfrm>
            <a:off x="7624151" y="4755193"/>
            <a:ext cx="3719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Projet : </a:t>
            </a:r>
            <a:endParaRPr lang="fr-F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Fauteuil Roulant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2EC5D37-B3EC-4613-B0FA-BBAA65572F04}"/>
              </a:ext>
            </a:extLst>
          </p:cNvPr>
          <p:cNvGrpSpPr/>
          <p:nvPr/>
        </p:nvGrpSpPr>
        <p:grpSpPr>
          <a:xfrm>
            <a:off x="6500552" y="287870"/>
            <a:ext cx="5638355" cy="3618876"/>
            <a:chOff x="6553646" y="348916"/>
            <a:chExt cx="5638355" cy="3618876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C7806F4-7C92-4161-B6F9-A52E51181783}"/>
                </a:ext>
              </a:extLst>
            </p:cNvPr>
            <p:cNvSpPr txBox="1"/>
            <p:nvPr/>
          </p:nvSpPr>
          <p:spPr>
            <a:xfrm>
              <a:off x="6553646" y="3013685"/>
              <a:ext cx="56383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Apprentis 2</a:t>
              </a:r>
              <a:r>
                <a:rPr lang="fr-FR" sz="20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ème</a:t>
              </a:r>
              <a:r>
                <a:rPr lang="fr-F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année – DUT Informatique</a:t>
              </a:r>
              <a:endPara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  <a:p>
              <a:pPr algn="r"/>
              <a:r>
                <a:rPr lang="fr-FR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Encadré par :</a:t>
              </a:r>
            </a:p>
            <a:p>
              <a:pPr algn="r"/>
              <a:r>
                <a:rPr lang="fr-F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Youssef </a:t>
              </a:r>
              <a:r>
                <a:rPr lang="fr-F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GUEDIRA</a:t>
              </a: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748C8DEE-A8B7-4760-9919-9E89A36F5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889" y="348916"/>
              <a:ext cx="2438400" cy="2438400"/>
            </a:xfrm>
            <a:prstGeom prst="round2DiagRect">
              <a:avLst>
                <a:gd name="adj1" fmla="val 29003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9953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B2B66-85F2-4447-B850-D32BFBC2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E95-34C3-4E1A-B993-C7CE46480F8C}" type="datetime1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88AB9F-0C4C-4330-BD5A-A4D258F4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53FD3B-ABF9-41BF-BB0F-AAC2E3526F87}" type="slidenum">
              <a:rPr lang="fr-FR" smtClean="0"/>
              <a:t>10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2FFB8A6-0BD3-4E8A-9D35-7BA2712C5561}"/>
              </a:ext>
            </a:extLst>
          </p:cNvPr>
          <p:cNvGrpSpPr/>
          <p:nvPr/>
        </p:nvGrpSpPr>
        <p:grpSpPr>
          <a:xfrm>
            <a:off x="445168" y="347438"/>
            <a:ext cx="4068743" cy="1046440"/>
            <a:chOff x="445168" y="324853"/>
            <a:chExt cx="4068743" cy="1046440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F2F2779-8408-4D7C-A254-411AB957F8DB}"/>
                </a:ext>
              </a:extLst>
            </p:cNvPr>
            <p:cNvSpPr txBox="1"/>
            <p:nvPr/>
          </p:nvSpPr>
          <p:spPr>
            <a:xfrm>
              <a:off x="445168" y="324853"/>
              <a:ext cx="3336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Les 7 sous-projets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1D76A8A-E53F-4612-9AD9-EDBAE4BDDB09}"/>
                </a:ext>
              </a:extLst>
            </p:cNvPr>
            <p:cNvSpPr txBox="1"/>
            <p:nvPr/>
          </p:nvSpPr>
          <p:spPr>
            <a:xfrm>
              <a:off x="445168" y="848073"/>
              <a:ext cx="4068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Module de statistiques</a:t>
              </a:r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540E0DA0-F97A-4AC2-AAF3-B19C7EEF3A2A}"/>
              </a:ext>
            </a:extLst>
          </p:cNvPr>
          <p:cNvSpPr/>
          <p:nvPr/>
        </p:nvSpPr>
        <p:spPr>
          <a:xfrm>
            <a:off x="2631503" y="2746952"/>
            <a:ext cx="1109133" cy="11006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C87754-7B7E-4A40-99BD-870A0012815C}"/>
              </a:ext>
            </a:extLst>
          </p:cNvPr>
          <p:cNvSpPr txBox="1"/>
          <p:nvPr/>
        </p:nvSpPr>
        <p:spPr>
          <a:xfrm>
            <a:off x="1421771" y="3863647"/>
            <a:ext cx="222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84B817"/>
                </a:solidFill>
                <a:latin typeface="Century Gothic" panose="020B0502020202020204" pitchFamily="34" charset="0"/>
              </a:rPr>
              <a:t>=</a:t>
            </a:r>
          </a:p>
          <a:p>
            <a:r>
              <a:rPr lang="fr-FR" sz="2000" dirty="0">
                <a:solidFill>
                  <a:srgbClr val="84B817"/>
                </a:solidFill>
                <a:latin typeface="Century Gothic" panose="020B0502020202020204" pitchFamily="34" charset="0"/>
              </a:rPr>
              <a:t>=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2DF21D0-2490-4E88-9A25-B830FEE66FF4}"/>
              </a:ext>
            </a:extLst>
          </p:cNvPr>
          <p:cNvCxnSpPr>
            <a:cxnSpLocks/>
          </p:cNvCxnSpPr>
          <p:nvPr/>
        </p:nvCxnSpPr>
        <p:spPr>
          <a:xfrm>
            <a:off x="1481667" y="2167467"/>
            <a:ext cx="0" cy="3107266"/>
          </a:xfrm>
          <a:prstGeom prst="line">
            <a:avLst/>
          </a:prstGeom>
          <a:ln w="76200">
            <a:solidFill>
              <a:srgbClr val="004870"/>
            </a:solidFill>
            <a:headEnd type="arrow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2ED6191-E531-4718-80B7-1794088B1DF6}"/>
              </a:ext>
            </a:extLst>
          </p:cNvPr>
          <p:cNvCxnSpPr>
            <a:cxnSpLocks/>
          </p:cNvCxnSpPr>
          <p:nvPr/>
        </p:nvCxnSpPr>
        <p:spPr>
          <a:xfrm>
            <a:off x="1450975" y="5239808"/>
            <a:ext cx="3439496" cy="0"/>
          </a:xfrm>
          <a:prstGeom prst="line">
            <a:avLst/>
          </a:prstGeom>
          <a:ln w="76200">
            <a:solidFill>
              <a:srgbClr val="004870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D67D282-9D47-41F8-89AC-B742E08A3CD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481667" y="3297286"/>
            <a:ext cx="1149836" cy="0"/>
          </a:xfrm>
          <a:prstGeom prst="line">
            <a:avLst/>
          </a:prstGeom>
          <a:ln w="57150">
            <a:solidFill>
              <a:srgbClr val="004870"/>
            </a:solidFill>
            <a:prstDash val="dash"/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B6D44AE-5FB6-4C3B-B437-1B82DDB08014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3186070" y="3847619"/>
            <a:ext cx="0" cy="1392189"/>
          </a:xfrm>
          <a:prstGeom prst="line">
            <a:avLst/>
          </a:prstGeom>
          <a:ln w="57150">
            <a:solidFill>
              <a:srgbClr val="004870"/>
            </a:solidFill>
            <a:prstDash val="dash"/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6F4F1-75A5-4944-92F6-DD98E10DE990}"/>
              </a:ext>
            </a:extLst>
          </p:cNvPr>
          <p:cNvSpPr/>
          <p:nvPr/>
        </p:nvSpPr>
        <p:spPr>
          <a:xfrm>
            <a:off x="1318802" y="175158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4B817"/>
                </a:solidFill>
                <a:latin typeface="Century Gothic" panose="020B0502020202020204" pitchFamily="34" charset="0"/>
              </a:rPr>
              <a:t>X</a:t>
            </a:r>
            <a:endParaRPr lang="fr-FR" dirty="0">
              <a:solidFill>
                <a:srgbClr val="84B817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BAD279-2431-4E37-9D79-95051CCB3244}"/>
              </a:ext>
            </a:extLst>
          </p:cNvPr>
          <p:cNvSpPr/>
          <p:nvPr/>
        </p:nvSpPr>
        <p:spPr>
          <a:xfrm>
            <a:off x="5007292" y="505514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4B817"/>
                </a:solidFill>
                <a:latin typeface="Century Gothic" panose="020B0502020202020204" pitchFamily="34" charset="0"/>
              </a:rPr>
              <a:t>Y</a:t>
            </a:r>
            <a:endParaRPr lang="fr-FR" dirty="0">
              <a:solidFill>
                <a:srgbClr val="84B817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D01C56-007B-45FD-B52A-EEAECD2C2EB3}"/>
              </a:ext>
            </a:extLst>
          </p:cNvPr>
          <p:cNvSpPr/>
          <p:nvPr/>
        </p:nvSpPr>
        <p:spPr>
          <a:xfrm>
            <a:off x="1771892" y="278606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4B817"/>
                </a:solidFill>
                <a:latin typeface="Century Gothic" panose="020B0502020202020204" pitchFamily="34" charset="0"/>
              </a:rPr>
              <a:t>122</a:t>
            </a:r>
            <a:endParaRPr lang="fr-FR" dirty="0">
              <a:solidFill>
                <a:srgbClr val="84B817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4BE184-3DAB-4CA2-A5AB-A9B6A2DBEF42}"/>
              </a:ext>
            </a:extLst>
          </p:cNvPr>
          <p:cNvSpPr/>
          <p:nvPr/>
        </p:nvSpPr>
        <p:spPr>
          <a:xfrm>
            <a:off x="3242601" y="431220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4B817"/>
                </a:solidFill>
                <a:latin typeface="Century Gothic" panose="020B0502020202020204" pitchFamily="34" charset="0"/>
              </a:rPr>
              <a:t>200</a:t>
            </a:r>
            <a:endParaRPr lang="fr-FR" dirty="0">
              <a:solidFill>
                <a:srgbClr val="84B817"/>
              </a:solidFill>
            </a:endParaRPr>
          </a:p>
        </p:txBody>
      </p:sp>
      <p:grpSp>
        <p:nvGrpSpPr>
          <p:cNvPr id="33" name="Graphique 31">
            <a:extLst>
              <a:ext uri="{FF2B5EF4-FFF2-40B4-BE49-F238E27FC236}">
                <a16:creationId xmlns:a16="http://schemas.microsoft.com/office/drawing/2014/main" id="{15E7FBE7-75C7-4924-A400-292E58B1A40F}"/>
              </a:ext>
            </a:extLst>
          </p:cNvPr>
          <p:cNvGrpSpPr/>
          <p:nvPr/>
        </p:nvGrpSpPr>
        <p:grpSpPr>
          <a:xfrm>
            <a:off x="5014353" y="2082214"/>
            <a:ext cx="2835348" cy="3530810"/>
            <a:chOff x="6218905" y="1947074"/>
            <a:chExt cx="2835348" cy="3530810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BF1659AE-970C-4E2A-84F9-1A2446F83AE6}"/>
                </a:ext>
              </a:extLst>
            </p:cNvPr>
            <p:cNvSpPr/>
            <p:nvPr/>
          </p:nvSpPr>
          <p:spPr>
            <a:xfrm>
              <a:off x="6218905" y="1947074"/>
              <a:ext cx="2835347" cy="3530810"/>
            </a:xfrm>
            <a:custGeom>
              <a:avLst/>
              <a:gdLst>
                <a:gd name="connsiteX0" fmla="*/ 2632197 w 2835347"/>
                <a:gd name="connsiteY0" fmla="*/ 973786 h 3530809"/>
                <a:gd name="connsiteX1" fmla="*/ 1883237 w 2835347"/>
                <a:gd name="connsiteY1" fmla="*/ 224826 h 3530809"/>
                <a:gd name="connsiteX2" fmla="*/ 224826 w 2835347"/>
                <a:gd name="connsiteY2" fmla="*/ 224826 h 3530809"/>
                <a:gd name="connsiteX3" fmla="*/ 224826 w 2835347"/>
                <a:gd name="connsiteY3" fmla="*/ 3327659 h 3530809"/>
                <a:gd name="connsiteX4" fmla="*/ 2632197 w 2835347"/>
                <a:gd name="connsiteY4" fmla="*/ 3327659 h 353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5347" h="3530809">
                  <a:moveTo>
                    <a:pt x="2632197" y="973786"/>
                  </a:moveTo>
                  <a:lnTo>
                    <a:pt x="1883237" y="224826"/>
                  </a:lnTo>
                  <a:lnTo>
                    <a:pt x="224826" y="224826"/>
                  </a:lnTo>
                  <a:lnTo>
                    <a:pt x="224826" y="3327659"/>
                  </a:lnTo>
                  <a:lnTo>
                    <a:pt x="2632197" y="3327659"/>
                  </a:lnTo>
                  <a:close/>
                </a:path>
              </a:pathLst>
            </a:custGeom>
            <a:solidFill>
              <a:srgbClr val="EDEADA"/>
            </a:solidFill>
            <a:ln w="533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FF487867-0364-42E8-BEE0-5357B9B6FB33}"/>
                </a:ext>
              </a:extLst>
            </p:cNvPr>
            <p:cNvSpPr/>
            <p:nvPr/>
          </p:nvSpPr>
          <p:spPr>
            <a:xfrm>
              <a:off x="7877316" y="1947074"/>
              <a:ext cx="1176937" cy="1176937"/>
            </a:xfrm>
            <a:custGeom>
              <a:avLst/>
              <a:gdLst>
                <a:gd name="connsiteX0" fmla="*/ 224826 w 1176936"/>
                <a:gd name="connsiteY0" fmla="*/ 224826 h 1176936"/>
                <a:gd name="connsiteX1" fmla="*/ 224826 w 1176936"/>
                <a:gd name="connsiteY1" fmla="*/ 973786 h 1176936"/>
                <a:gd name="connsiteX2" fmla="*/ 973786 w 1176936"/>
                <a:gd name="connsiteY2" fmla="*/ 973786 h 117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6936" h="1176936">
                  <a:moveTo>
                    <a:pt x="224826" y="224826"/>
                  </a:moveTo>
                  <a:lnTo>
                    <a:pt x="224826" y="973786"/>
                  </a:lnTo>
                  <a:lnTo>
                    <a:pt x="973786" y="973786"/>
                  </a:lnTo>
                  <a:close/>
                </a:path>
              </a:pathLst>
            </a:custGeom>
            <a:solidFill>
              <a:srgbClr val="CEC9AE"/>
            </a:solidFill>
            <a:ln w="533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64" name="Forme libre : forme 63">
            <a:extLst>
              <a:ext uri="{FF2B5EF4-FFF2-40B4-BE49-F238E27FC236}">
                <a16:creationId xmlns:a16="http://schemas.microsoft.com/office/drawing/2014/main" id="{4B5EBE91-53D7-4F1A-8442-BF2B890E47C4}"/>
              </a:ext>
            </a:extLst>
          </p:cNvPr>
          <p:cNvSpPr/>
          <p:nvPr/>
        </p:nvSpPr>
        <p:spPr>
          <a:xfrm>
            <a:off x="5627033" y="3015877"/>
            <a:ext cx="641965" cy="160491"/>
          </a:xfrm>
          <a:custGeom>
            <a:avLst/>
            <a:gdLst>
              <a:gd name="connsiteX0" fmla="*/ 93620 w 641965"/>
              <a:gd name="connsiteY0" fmla="*/ 147117 h 160491"/>
              <a:gd name="connsiteX1" fmla="*/ 575094 w 641965"/>
              <a:gd name="connsiteY1" fmla="*/ 147117 h 160491"/>
              <a:gd name="connsiteX2" fmla="*/ 628591 w 641965"/>
              <a:gd name="connsiteY2" fmla="*/ 93620 h 160491"/>
              <a:gd name="connsiteX3" fmla="*/ 575094 w 641965"/>
              <a:gd name="connsiteY3" fmla="*/ 40123 h 160491"/>
              <a:gd name="connsiteX4" fmla="*/ 93620 w 641965"/>
              <a:gd name="connsiteY4" fmla="*/ 40123 h 160491"/>
              <a:gd name="connsiteX5" fmla="*/ 40123 w 641965"/>
              <a:gd name="connsiteY5" fmla="*/ 93620 h 160491"/>
              <a:gd name="connsiteX6" fmla="*/ 93620 w 641965"/>
              <a:gd name="connsiteY6" fmla="*/ 147117 h 1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965" h="160491">
                <a:moveTo>
                  <a:pt x="93620" y="147117"/>
                </a:moveTo>
                <a:lnTo>
                  <a:pt x="575094" y="147117"/>
                </a:lnTo>
                <a:cubicBezTo>
                  <a:pt x="604624" y="147117"/>
                  <a:pt x="628591" y="123204"/>
                  <a:pt x="628591" y="93620"/>
                </a:cubicBezTo>
                <a:cubicBezTo>
                  <a:pt x="628591" y="64036"/>
                  <a:pt x="604624" y="40123"/>
                  <a:pt x="575094" y="40123"/>
                </a:cubicBezTo>
                <a:lnTo>
                  <a:pt x="93620" y="40123"/>
                </a:lnTo>
                <a:cubicBezTo>
                  <a:pt x="64090" y="40123"/>
                  <a:pt x="40123" y="64036"/>
                  <a:pt x="40123" y="93620"/>
                </a:cubicBezTo>
                <a:cubicBezTo>
                  <a:pt x="40123" y="123204"/>
                  <a:pt x="64090" y="147117"/>
                  <a:pt x="93620" y="147117"/>
                </a:cubicBezTo>
                <a:close/>
              </a:path>
            </a:pathLst>
          </a:custGeom>
          <a:solidFill>
            <a:srgbClr val="CEC9A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5" name="Forme libre : forme 64">
            <a:extLst>
              <a:ext uri="{FF2B5EF4-FFF2-40B4-BE49-F238E27FC236}">
                <a16:creationId xmlns:a16="http://schemas.microsoft.com/office/drawing/2014/main" id="{354601F0-C34B-44CB-A5C3-36D4F2F44F79}"/>
              </a:ext>
            </a:extLst>
          </p:cNvPr>
          <p:cNvSpPr/>
          <p:nvPr/>
        </p:nvSpPr>
        <p:spPr>
          <a:xfrm>
            <a:off x="5627033" y="4192814"/>
            <a:ext cx="1069942" cy="160491"/>
          </a:xfrm>
          <a:custGeom>
            <a:avLst/>
            <a:gdLst>
              <a:gd name="connsiteX0" fmla="*/ 1003071 w 1069942"/>
              <a:gd name="connsiteY0" fmla="*/ 40123 h 160491"/>
              <a:gd name="connsiteX1" fmla="*/ 93620 w 1069942"/>
              <a:gd name="connsiteY1" fmla="*/ 40123 h 160491"/>
              <a:gd name="connsiteX2" fmla="*/ 40123 w 1069942"/>
              <a:gd name="connsiteY2" fmla="*/ 93620 h 160491"/>
              <a:gd name="connsiteX3" fmla="*/ 93620 w 1069942"/>
              <a:gd name="connsiteY3" fmla="*/ 147117 h 160491"/>
              <a:gd name="connsiteX4" fmla="*/ 1003071 w 1069942"/>
              <a:gd name="connsiteY4" fmla="*/ 147117 h 160491"/>
              <a:gd name="connsiteX5" fmla="*/ 1056568 w 1069942"/>
              <a:gd name="connsiteY5" fmla="*/ 93620 h 160491"/>
              <a:gd name="connsiteX6" fmla="*/ 1003071 w 1069942"/>
              <a:gd name="connsiteY6" fmla="*/ 40123 h 1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9942" h="160491">
                <a:moveTo>
                  <a:pt x="1003071" y="40123"/>
                </a:moveTo>
                <a:lnTo>
                  <a:pt x="93620" y="40123"/>
                </a:lnTo>
                <a:cubicBezTo>
                  <a:pt x="64090" y="40123"/>
                  <a:pt x="40123" y="64036"/>
                  <a:pt x="40123" y="93620"/>
                </a:cubicBezTo>
                <a:cubicBezTo>
                  <a:pt x="40123" y="123204"/>
                  <a:pt x="64090" y="147117"/>
                  <a:pt x="93620" y="147117"/>
                </a:cubicBezTo>
                <a:lnTo>
                  <a:pt x="1003071" y="147117"/>
                </a:lnTo>
                <a:cubicBezTo>
                  <a:pt x="1032601" y="147117"/>
                  <a:pt x="1056568" y="123204"/>
                  <a:pt x="1056568" y="93620"/>
                </a:cubicBezTo>
                <a:cubicBezTo>
                  <a:pt x="1056568" y="64036"/>
                  <a:pt x="1032601" y="40123"/>
                  <a:pt x="1003071" y="40123"/>
                </a:cubicBezTo>
                <a:close/>
              </a:path>
            </a:pathLst>
          </a:custGeom>
          <a:solidFill>
            <a:srgbClr val="CEC9A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6" name="Forme libre : forme 65">
            <a:extLst>
              <a:ext uri="{FF2B5EF4-FFF2-40B4-BE49-F238E27FC236}">
                <a16:creationId xmlns:a16="http://schemas.microsoft.com/office/drawing/2014/main" id="{833DB791-D387-4543-B7EC-4C3FCFE64F66}"/>
              </a:ext>
            </a:extLst>
          </p:cNvPr>
          <p:cNvSpPr/>
          <p:nvPr/>
        </p:nvSpPr>
        <p:spPr>
          <a:xfrm>
            <a:off x="6696976" y="3818334"/>
            <a:ext cx="534971" cy="160491"/>
          </a:xfrm>
          <a:custGeom>
            <a:avLst/>
            <a:gdLst>
              <a:gd name="connsiteX0" fmla="*/ 468100 w 534971"/>
              <a:gd name="connsiteY0" fmla="*/ 40123 h 160491"/>
              <a:gd name="connsiteX1" fmla="*/ 93620 w 534971"/>
              <a:gd name="connsiteY1" fmla="*/ 40123 h 160491"/>
              <a:gd name="connsiteX2" fmla="*/ 40123 w 534971"/>
              <a:gd name="connsiteY2" fmla="*/ 93620 h 160491"/>
              <a:gd name="connsiteX3" fmla="*/ 93620 w 534971"/>
              <a:gd name="connsiteY3" fmla="*/ 147117 h 160491"/>
              <a:gd name="connsiteX4" fmla="*/ 468100 w 534971"/>
              <a:gd name="connsiteY4" fmla="*/ 147117 h 160491"/>
              <a:gd name="connsiteX5" fmla="*/ 521597 w 534971"/>
              <a:gd name="connsiteY5" fmla="*/ 93620 h 160491"/>
              <a:gd name="connsiteX6" fmla="*/ 468100 w 534971"/>
              <a:gd name="connsiteY6" fmla="*/ 40123 h 1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4971" h="160491">
                <a:moveTo>
                  <a:pt x="468100" y="40123"/>
                </a:moveTo>
                <a:lnTo>
                  <a:pt x="93620" y="40123"/>
                </a:lnTo>
                <a:cubicBezTo>
                  <a:pt x="64090" y="40123"/>
                  <a:pt x="40123" y="64036"/>
                  <a:pt x="40123" y="93620"/>
                </a:cubicBezTo>
                <a:cubicBezTo>
                  <a:pt x="40123" y="123204"/>
                  <a:pt x="64090" y="147117"/>
                  <a:pt x="93620" y="147117"/>
                </a:cubicBezTo>
                <a:lnTo>
                  <a:pt x="468100" y="147117"/>
                </a:lnTo>
                <a:cubicBezTo>
                  <a:pt x="497630" y="147117"/>
                  <a:pt x="521597" y="123204"/>
                  <a:pt x="521597" y="93620"/>
                </a:cubicBezTo>
                <a:cubicBezTo>
                  <a:pt x="521597" y="64036"/>
                  <a:pt x="497630" y="40123"/>
                  <a:pt x="468100" y="40123"/>
                </a:cubicBezTo>
                <a:close/>
              </a:path>
            </a:pathLst>
          </a:custGeom>
          <a:solidFill>
            <a:srgbClr val="CEC9A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7" name="Forme libre : forme 66">
            <a:extLst>
              <a:ext uri="{FF2B5EF4-FFF2-40B4-BE49-F238E27FC236}">
                <a16:creationId xmlns:a16="http://schemas.microsoft.com/office/drawing/2014/main" id="{B63F3F0C-C3D1-4E60-9CCA-A532577DCF91}"/>
              </a:ext>
            </a:extLst>
          </p:cNvPr>
          <p:cNvSpPr/>
          <p:nvPr/>
        </p:nvSpPr>
        <p:spPr>
          <a:xfrm>
            <a:off x="5627033" y="3443854"/>
            <a:ext cx="427977" cy="160491"/>
          </a:xfrm>
          <a:custGeom>
            <a:avLst/>
            <a:gdLst>
              <a:gd name="connsiteX0" fmla="*/ 93620 w 427976"/>
              <a:gd name="connsiteY0" fmla="*/ 147117 h 160491"/>
              <a:gd name="connsiteX1" fmla="*/ 361106 w 427976"/>
              <a:gd name="connsiteY1" fmla="*/ 147117 h 160491"/>
              <a:gd name="connsiteX2" fmla="*/ 414603 w 427976"/>
              <a:gd name="connsiteY2" fmla="*/ 93620 h 160491"/>
              <a:gd name="connsiteX3" fmla="*/ 361106 w 427976"/>
              <a:gd name="connsiteY3" fmla="*/ 40123 h 160491"/>
              <a:gd name="connsiteX4" fmla="*/ 93620 w 427976"/>
              <a:gd name="connsiteY4" fmla="*/ 40123 h 160491"/>
              <a:gd name="connsiteX5" fmla="*/ 40123 w 427976"/>
              <a:gd name="connsiteY5" fmla="*/ 93620 h 160491"/>
              <a:gd name="connsiteX6" fmla="*/ 93620 w 427976"/>
              <a:gd name="connsiteY6" fmla="*/ 147117 h 1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976" h="160491">
                <a:moveTo>
                  <a:pt x="93620" y="147117"/>
                </a:moveTo>
                <a:lnTo>
                  <a:pt x="361106" y="147117"/>
                </a:lnTo>
                <a:cubicBezTo>
                  <a:pt x="390636" y="147117"/>
                  <a:pt x="414603" y="123204"/>
                  <a:pt x="414603" y="93620"/>
                </a:cubicBezTo>
                <a:cubicBezTo>
                  <a:pt x="414603" y="64036"/>
                  <a:pt x="390636" y="40123"/>
                  <a:pt x="361106" y="40123"/>
                </a:cubicBezTo>
                <a:lnTo>
                  <a:pt x="93620" y="40123"/>
                </a:lnTo>
                <a:cubicBezTo>
                  <a:pt x="64090" y="40123"/>
                  <a:pt x="40123" y="64036"/>
                  <a:pt x="40123" y="93620"/>
                </a:cubicBezTo>
                <a:cubicBezTo>
                  <a:pt x="40123" y="123204"/>
                  <a:pt x="64090" y="147117"/>
                  <a:pt x="93620" y="147117"/>
                </a:cubicBezTo>
                <a:close/>
              </a:path>
            </a:pathLst>
          </a:custGeom>
          <a:solidFill>
            <a:srgbClr val="CEC9A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8" name="Forme libre : forme 67">
            <a:extLst>
              <a:ext uri="{FF2B5EF4-FFF2-40B4-BE49-F238E27FC236}">
                <a16:creationId xmlns:a16="http://schemas.microsoft.com/office/drawing/2014/main" id="{BB60D840-6F05-4AA2-A4A3-9C6050054EEE}"/>
              </a:ext>
            </a:extLst>
          </p:cNvPr>
          <p:cNvSpPr/>
          <p:nvPr/>
        </p:nvSpPr>
        <p:spPr>
          <a:xfrm>
            <a:off x="6429490" y="3443854"/>
            <a:ext cx="534971" cy="160491"/>
          </a:xfrm>
          <a:custGeom>
            <a:avLst/>
            <a:gdLst>
              <a:gd name="connsiteX0" fmla="*/ 93620 w 534971"/>
              <a:gd name="connsiteY0" fmla="*/ 147117 h 160491"/>
              <a:gd name="connsiteX1" fmla="*/ 468100 w 534971"/>
              <a:gd name="connsiteY1" fmla="*/ 147117 h 160491"/>
              <a:gd name="connsiteX2" fmla="*/ 521597 w 534971"/>
              <a:gd name="connsiteY2" fmla="*/ 93620 h 160491"/>
              <a:gd name="connsiteX3" fmla="*/ 468100 w 534971"/>
              <a:gd name="connsiteY3" fmla="*/ 40123 h 160491"/>
              <a:gd name="connsiteX4" fmla="*/ 93620 w 534971"/>
              <a:gd name="connsiteY4" fmla="*/ 40123 h 160491"/>
              <a:gd name="connsiteX5" fmla="*/ 40123 w 534971"/>
              <a:gd name="connsiteY5" fmla="*/ 93620 h 160491"/>
              <a:gd name="connsiteX6" fmla="*/ 93620 w 534971"/>
              <a:gd name="connsiteY6" fmla="*/ 147117 h 1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4971" h="160491">
                <a:moveTo>
                  <a:pt x="93620" y="147117"/>
                </a:moveTo>
                <a:lnTo>
                  <a:pt x="468100" y="147117"/>
                </a:lnTo>
                <a:cubicBezTo>
                  <a:pt x="497630" y="147117"/>
                  <a:pt x="521597" y="123204"/>
                  <a:pt x="521597" y="93620"/>
                </a:cubicBezTo>
                <a:cubicBezTo>
                  <a:pt x="521597" y="64036"/>
                  <a:pt x="497630" y="40123"/>
                  <a:pt x="468100" y="40123"/>
                </a:cubicBezTo>
                <a:lnTo>
                  <a:pt x="93620" y="40123"/>
                </a:lnTo>
                <a:cubicBezTo>
                  <a:pt x="64090" y="40123"/>
                  <a:pt x="40123" y="64036"/>
                  <a:pt x="40123" y="93620"/>
                </a:cubicBezTo>
                <a:cubicBezTo>
                  <a:pt x="40123" y="123204"/>
                  <a:pt x="64090" y="147117"/>
                  <a:pt x="93620" y="147117"/>
                </a:cubicBezTo>
                <a:close/>
              </a:path>
            </a:pathLst>
          </a:custGeom>
          <a:solidFill>
            <a:srgbClr val="CEC9A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9" name="Forme libre : forme 68">
            <a:extLst>
              <a:ext uri="{FF2B5EF4-FFF2-40B4-BE49-F238E27FC236}">
                <a16:creationId xmlns:a16="http://schemas.microsoft.com/office/drawing/2014/main" id="{E21B2C09-EDC3-457B-85BA-BB5E1B8358E4}"/>
              </a:ext>
            </a:extLst>
          </p:cNvPr>
          <p:cNvSpPr/>
          <p:nvPr/>
        </p:nvSpPr>
        <p:spPr>
          <a:xfrm>
            <a:off x="6162005" y="3444523"/>
            <a:ext cx="160491" cy="160491"/>
          </a:xfrm>
          <a:custGeom>
            <a:avLst/>
            <a:gdLst>
              <a:gd name="connsiteX0" fmla="*/ 40123 w 160491"/>
              <a:gd name="connsiteY0" fmla="*/ 92951 h 160491"/>
              <a:gd name="connsiteX1" fmla="*/ 55637 w 160491"/>
              <a:gd name="connsiteY1" fmla="*/ 130934 h 160491"/>
              <a:gd name="connsiteX2" fmla="*/ 93620 w 160491"/>
              <a:gd name="connsiteY2" fmla="*/ 146448 h 160491"/>
              <a:gd name="connsiteX3" fmla="*/ 131603 w 160491"/>
              <a:gd name="connsiteY3" fmla="*/ 130934 h 160491"/>
              <a:gd name="connsiteX4" fmla="*/ 147117 w 160491"/>
              <a:gd name="connsiteY4" fmla="*/ 92951 h 160491"/>
              <a:gd name="connsiteX5" fmla="*/ 131603 w 160491"/>
              <a:gd name="connsiteY5" fmla="*/ 54968 h 160491"/>
              <a:gd name="connsiteX6" fmla="*/ 55637 w 160491"/>
              <a:gd name="connsiteY6" fmla="*/ 54968 h 160491"/>
              <a:gd name="connsiteX7" fmla="*/ 40123 w 160491"/>
              <a:gd name="connsiteY7" fmla="*/ 92951 h 1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1" h="160491">
                <a:moveTo>
                  <a:pt x="40123" y="92951"/>
                </a:moveTo>
                <a:cubicBezTo>
                  <a:pt x="40123" y="106860"/>
                  <a:pt x="46008" y="120770"/>
                  <a:pt x="55637" y="130934"/>
                </a:cubicBezTo>
                <a:cubicBezTo>
                  <a:pt x="65801" y="140564"/>
                  <a:pt x="79711" y="146448"/>
                  <a:pt x="93620" y="146448"/>
                </a:cubicBezTo>
                <a:cubicBezTo>
                  <a:pt x="107529" y="146448"/>
                  <a:pt x="121438" y="140564"/>
                  <a:pt x="131603" y="130934"/>
                </a:cubicBezTo>
                <a:cubicBezTo>
                  <a:pt x="141232" y="120770"/>
                  <a:pt x="147117" y="106860"/>
                  <a:pt x="147117" y="92951"/>
                </a:cubicBezTo>
                <a:cubicBezTo>
                  <a:pt x="147117" y="78989"/>
                  <a:pt x="141232" y="65079"/>
                  <a:pt x="131603" y="54968"/>
                </a:cubicBezTo>
                <a:cubicBezTo>
                  <a:pt x="111809" y="35174"/>
                  <a:pt x="75966" y="35174"/>
                  <a:pt x="55637" y="54968"/>
                </a:cubicBezTo>
                <a:cubicBezTo>
                  <a:pt x="46008" y="65079"/>
                  <a:pt x="40123" y="78989"/>
                  <a:pt x="40123" y="92951"/>
                </a:cubicBezTo>
                <a:close/>
              </a:path>
            </a:pathLst>
          </a:custGeom>
          <a:solidFill>
            <a:srgbClr val="CEC9A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0" name="Forme libre : forme 69">
            <a:extLst>
              <a:ext uri="{FF2B5EF4-FFF2-40B4-BE49-F238E27FC236}">
                <a16:creationId xmlns:a16="http://schemas.microsoft.com/office/drawing/2014/main" id="{3CBC1CCF-0C7C-49E1-9FBC-BFC38DEFF921}"/>
              </a:ext>
            </a:extLst>
          </p:cNvPr>
          <p:cNvSpPr/>
          <p:nvPr/>
        </p:nvSpPr>
        <p:spPr>
          <a:xfrm>
            <a:off x="5894519" y="3818334"/>
            <a:ext cx="695463" cy="160491"/>
          </a:xfrm>
          <a:custGeom>
            <a:avLst/>
            <a:gdLst>
              <a:gd name="connsiteX0" fmla="*/ 93620 w 695462"/>
              <a:gd name="connsiteY0" fmla="*/ 40123 h 160491"/>
              <a:gd name="connsiteX1" fmla="*/ 40123 w 695462"/>
              <a:gd name="connsiteY1" fmla="*/ 93620 h 160491"/>
              <a:gd name="connsiteX2" fmla="*/ 93620 w 695462"/>
              <a:gd name="connsiteY2" fmla="*/ 147117 h 160491"/>
              <a:gd name="connsiteX3" fmla="*/ 628591 w 695462"/>
              <a:gd name="connsiteY3" fmla="*/ 147117 h 160491"/>
              <a:gd name="connsiteX4" fmla="*/ 682088 w 695462"/>
              <a:gd name="connsiteY4" fmla="*/ 93620 h 160491"/>
              <a:gd name="connsiteX5" fmla="*/ 628591 w 695462"/>
              <a:gd name="connsiteY5" fmla="*/ 40123 h 160491"/>
              <a:gd name="connsiteX6" fmla="*/ 93620 w 695462"/>
              <a:gd name="connsiteY6" fmla="*/ 40123 h 1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462" h="160491">
                <a:moveTo>
                  <a:pt x="93620" y="40123"/>
                </a:moveTo>
                <a:cubicBezTo>
                  <a:pt x="64090" y="40123"/>
                  <a:pt x="40123" y="64036"/>
                  <a:pt x="40123" y="93620"/>
                </a:cubicBezTo>
                <a:cubicBezTo>
                  <a:pt x="40123" y="123204"/>
                  <a:pt x="64090" y="147117"/>
                  <a:pt x="93620" y="147117"/>
                </a:cubicBezTo>
                <a:lnTo>
                  <a:pt x="628591" y="147117"/>
                </a:lnTo>
                <a:cubicBezTo>
                  <a:pt x="658122" y="147117"/>
                  <a:pt x="682088" y="123204"/>
                  <a:pt x="682088" y="93620"/>
                </a:cubicBezTo>
                <a:cubicBezTo>
                  <a:pt x="682088" y="64036"/>
                  <a:pt x="658122" y="40123"/>
                  <a:pt x="628591" y="40123"/>
                </a:cubicBezTo>
                <a:lnTo>
                  <a:pt x="93620" y="40123"/>
                </a:lnTo>
                <a:close/>
              </a:path>
            </a:pathLst>
          </a:custGeom>
          <a:solidFill>
            <a:srgbClr val="CEC9A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0492433C-C7DB-4E87-8E1B-E5DBF1211124}"/>
              </a:ext>
            </a:extLst>
          </p:cNvPr>
          <p:cNvSpPr/>
          <p:nvPr/>
        </p:nvSpPr>
        <p:spPr>
          <a:xfrm>
            <a:off x="5627033" y="3819002"/>
            <a:ext cx="160491" cy="160491"/>
          </a:xfrm>
          <a:custGeom>
            <a:avLst/>
            <a:gdLst>
              <a:gd name="connsiteX0" fmla="*/ 93620 w 160491"/>
              <a:gd name="connsiteY0" fmla="*/ 146448 h 160491"/>
              <a:gd name="connsiteX1" fmla="*/ 131603 w 160491"/>
              <a:gd name="connsiteY1" fmla="*/ 130934 h 160491"/>
              <a:gd name="connsiteX2" fmla="*/ 147117 w 160491"/>
              <a:gd name="connsiteY2" fmla="*/ 92951 h 160491"/>
              <a:gd name="connsiteX3" fmla="*/ 131603 w 160491"/>
              <a:gd name="connsiteY3" fmla="*/ 54968 h 160491"/>
              <a:gd name="connsiteX4" fmla="*/ 55637 w 160491"/>
              <a:gd name="connsiteY4" fmla="*/ 54968 h 160491"/>
              <a:gd name="connsiteX5" fmla="*/ 40123 w 160491"/>
              <a:gd name="connsiteY5" fmla="*/ 92951 h 160491"/>
              <a:gd name="connsiteX6" fmla="*/ 55637 w 160491"/>
              <a:gd name="connsiteY6" fmla="*/ 130934 h 160491"/>
              <a:gd name="connsiteX7" fmla="*/ 93620 w 160491"/>
              <a:gd name="connsiteY7" fmla="*/ 146448 h 1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1" h="160491">
                <a:moveTo>
                  <a:pt x="93620" y="146448"/>
                </a:moveTo>
                <a:cubicBezTo>
                  <a:pt x="107529" y="146448"/>
                  <a:pt x="121438" y="140564"/>
                  <a:pt x="131603" y="130934"/>
                </a:cubicBezTo>
                <a:cubicBezTo>
                  <a:pt x="141232" y="120770"/>
                  <a:pt x="147117" y="106860"/>
                  <a:pt x="147117" y="92951"/>
                </a:cubicBezTo>
                <a:cubicBezTo>
                  <a:pt x="147117" y="78989"/>
                  <a:pt x="141232" y="65079"/>
                  <a:pt x="131603" y="54968"/>
                </a:cubicBezTo>
                <a:cubicBezTo>
                  <a:pt x="111809" y="35174"/>
                  <a:pt x="75431" y="35174"/>
                  <a:pt x="55637" y="54968"/>
                </a:cubicBezTo>
                <a:cubicBezTo>
                  <a:pt x="46008" y="65079"/>
                  <a:pt x="40123" y="78454"/>
                  <a:pt x="40123" y="92951"/>
                </a:cubicBezTo>
                <a:cubicBezTo>
                  <a:pt x="40123" y="106860"/>
                  <a:pt x="46008" y="120770"/>
                  <a:pt x="55637" y="130934"/>
                </a:cubicBezTo>
                <a:cubicBezTo>
                  <a:pt x="65801" y="140564"/>
                  <a:pt x="79711" y="146448"/>
                  <a:pt x="93620" y="146448"/>
                </a:cubicBezTo>
                <a:close/>
              </a:path>
            </a:pathLst>
          </a:custGeom>
          <a:solidFill>
            <a:srgbClr val="CEC9A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2" name="Forme libre : forme 71">
            <a:extLst>
              <a:ext uri="{FF2B5EF4-FFF2-40B4-BE49-F238E27FC236}">
                <a16:creationId xmlns:a16="http://schemas.microsoft.com/office/drawing/2014/main" id="{1D697E61-944B-4DE7-8D98-E2D3A6FD898C}"/>
              </a:ext>
            </a:extLst>
          </p:cNvPr>
          <p:cNvSpPr/>
          <p:nvPr/>
        </p:nvSpPr>
        <p:spPr>
          <a:xfrm>
            <a:off x="6696976" y="4567293"/>
            <a:ext cx="534971" cy="160491"/>
          </a:xfrm>
          <a:custGeom>
            <a:avLst/>
            <a:gdLst>
              <a:gd name="connsiteX0" fmla="*/ 468100 w 534971"/>
              <a:gd name="connsiteY0" fmla="*/ 40123 h 160491"/>
              <a:gd name="connsiteX1" fmla="*/ 93620 w 534971"/>
              <a:gd name="connsiteY1" fmla="*/ 40123 h 160491"/>
              <a:gd name="connsiteX2" fmla="*/ 40123 w 534971"/>
              <a:gd name="connsiteY2" fmla="*/ 93620 h 160491"/>
              <a:gd name="connsiteX3" fmla="*/ 93620 w 534971"/>
              <a:gd name="connsiteY3" fmla="*/ 147117 h 160491"/>
              <a:gd name="connsiteX4" fmla="*/ 468100 w 534971"/>
              <a:gd name="connsiteY4" fmla="*/ 147117 h 160491"/>
              <a:gd name="connsiteX5" fmla="*/ 521597 w 534971"/>
              <a:gd name="connsiteY5" fmla="*/ 93620 h 160491"/>
              <a:gd name="connsiteX6" fmla="*/ 468100 w 534971"/>
              <a:gd name="connsiteY6" fmla="*/ 40123 h 1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4971" h="160491">
                <a:moveTo>
                  <a:pt x="468100" y="40123"/>
                </a:moveTo>
                <a:lnTo>
                  <a:pt x="93620" y="40123"/>
                </a:lnTo>
                <a:cubicBezTo>
                  <a:pt x="64090" y="40123"/>
                  <a:pt x="40123" y="64036"/>
                  <a:pt x="40123" y="93620"/>
                </a:cubicBezTo>
                <a:cubicBezTo>
                  <a:pt x="40123" y="123204"/>
                  <a:pt x="64090" y="147117"/>
                  <a:pt x="93620" y="147117"/>
                </a:cubicBezTo>
                <a:lnTo>
                  <a:pt x="468100" y="147117"/>
                </a:lnTo>
                <a:cubicBezTo>
                  <a:pt x="497630" y="147117"/>
                  <a:pt x="521597" y="123204"/>
                  <a:pt x="521597" y="93620"/>
                </a:cubicBezTo>
                <a:cubicBezTo>
                  <a:pt x="521597" y="64036"/>
                  <a:pt x="497630" y="40123"/>
                  <a:pt x="468100" y="40123"/>
                </a:cubicBezTo>
                <a:close/>
              </a:path>
            </a:pathLst>
          </a:custGeom>
          <a:solidFill>
            <a:srgbClr val="CEC9A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3" name="Forme libre : forme 72">
            <a:extLst>
              <a:ext uri="{FF2B5EF4-FFF2-40B4-BE49-F238E27FC236}">
                <a16:creationId xmlns:a16="http://schemas.microsoft.com/office/drawing/2014/main" id="{35541C03-4F62-4C4B-8F11-F7AE96F36547}"/>
              </a:ext>
            </a:extLst>
          </p:cNvPr>
          <p:cNvSpPr/>
          <p:nvPr/>
        </p:nvSpPr>
        <p:spPr>
          <a:xfrm>
            <a:off x="5894519" y="4567293"/>
            <a:ext cx="695463" cy="160491"/>
          </a:xfrm>
          <a:custGeom>
            <a:avLst/>
            <a:gdLst>
              <a:gd name="connsiteX0" fmla="*/ 628591 w 695462"/>
              <a:gd name="connsiteY0" fmla="*/ 40123 h 160491"/>
              <a:gd name="connsiteX1" fmla="*/ 93620 w 695462"/>
              <a:gd name="connsiteY1" fmla="*/ 40123 h 160491"/>
              <a:gd name="connsiteX2" fmla="*/ 40123 w 695462"/>
              <a:gd name="connsiteY2" fmla="*/ 93620 h 160491"/>
              <a:gd name="connsiteX3" fmla="*/ 93620 w 695462"/>
              <a:gd name="connsiteY3" fmla="*/ 147117 h 160491"/>
              <a:gd name="connsiteX4" fmla="*/ 628591 w 695462"/>
              <a:gd name="connsiteY4" fmla="*/ 147117 h 160491"/>
              <a:gd name="connsiteX5" fmla="*/ 682088 w 695462"/>
              <a:gd name="connsiteY5" fmla="*/ 93620 h 160491"/>
              <a:gd name="connsiteX6" fmla="*/ 628591 w 695462"/>
              <a:gd name="connsiteY6" fmla="*/ 40123 h 1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462" h="160491">
                <a:moveTo>
                  <a:pt x="628591" y="40123"/>
                </a:moveTo>
                <a:lnTo>
                  <a:pt x="93620" y="40123"/>
                </a:lnTo>
                <a:cubicBezTo>
                  <a:pt x="64090" y="40123"/>
                  <a:pt x="40123" y="64036"/>
                  <a:pt x="40123" y="93620"/>
                </a:cubicBezTo>
                <a:cubicBezTo>
                  <a:pt x="40123" y="123204"/>
                  <a:pt x="64090" y="147117"/>
                  <a:pt x="93620" y="147117"/>
                </a:cubicBezTo>
                <a:lnTo>
                  <a:pt x="628591" y="147117"/>
                </a:lnTo>
                <a:cubicBezTo>
                  <a:pt x="658122" y="147117"/>
                  <a:pt x="682088" y="123204"/>
                  <a:pt x="682088" y="93620"/>
                </a:cubicBezTo>
                <a:cubicBezTo>
                  <a:pt x="682088" y="64036"/>
                  <a:pt x="658122" y="40123"/>
                  <a:pt x="628591" y="40123"/>
                </a:cubicBezTo>
                <a:close/>
              </a:path>
            </a:pathLst>
          </a:custGeom>
          <a:solidFill>
            <a:srgbClr val="CEC9A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4" name="Forme libre : forme 73">
            <a:extLst>
              <a:ext uri="{FF2B5EF4-FFF2-40B4-BE49-F238E27FC236}">
                <a16:creationId xmlns:a16="http://schemas.microsoft.com/office/drawing/2014/main" id="{2A9C7BD2-4EB5-4CE6-B96C-C57BC6682571}"/>
              </a:ext>
            </a:extLst>
          </p:cNvPr>
          <p:cNvSpPr/>
          <p:nvPr/>
        </p:nvSpPr>
        <p:spPr>
          <a:xfrm>
            <a:off x="5627033" y="4568028"/>
            <a:ext cx="160491" cy="160491"/>
          </a:xfrm>
          <a:custGeom>
            <a:avLst/>
            <a:gdLst>
              <a:gd name="connsiteX0" fmla="*/ 55637 w 160491"/>
              <a:gd name="connsiteY0" fmla="*/ 54902 h 160491"/>
              <a:gd name="connsiteX1" fmla="*/ 40123 w 160491"/>
              <a:gd name="connsiteY1" fmla="*/ 92885 h 160491"/>
              <a:gd name="connsiteX2" fmla="*/ 55637 w 160491"/>
              <a:gd name="connsiteY2" fmla="*/ 130868 h 160491"/>
              <a:gd name="connsiteX3" fmla="*/ 93620 w 160491"/>
              <a:gd name="connsiteY3" fmla="*/ 146382 h 160491"/>
              <a:gd name="connsiteX4" fmla="*/ 131603 w 160491"/>
              <a:gd name="connsiteY4" fmla="*/ 130868 h 160491"/>
              <a:gd name="connsiteX5" fmla="*/ 147117 w 160491"/>
              <a:gd name="connsiteY5" fmla="*/ 92885 h 160491"/>
              <a:gd name="connsiteX6" fmla="*/ 131603 w 160491"/>
              <a:gd name="connsiteY6" fmla="*/ 55437 h 160491"/>
              <a:gd name="connsiteX7" fmla="*/ 55637 w 160491"/>
              <a:gd name="connsiteY7" fmla="*/ 54902 h 1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1" h="160491">
                <a:moveTo>
                  <a:pt x="55637" y="54902"/>
                </a:moveTo>
                <a:cubicBezTo>
                  <a:pt x="46008" y="64532"/>
                  <a:pt x="40123" y="78387"/>
                  <a:pt x="40123" y="92885"/>
                </a:cubicBezTo>
                <a:cubicBezTo>
                  <a:pt x="40123" y="107329"/>
                  <a:pt x="45473" y="120704"/>
                  <a:pt x="55637" y="130868"/>
                </a:cubicBezTo>
                <a:cubicBezTo>
                  <a:pt x="65801" y="140498"/>
                  <a:pt x="79711" y="146382"/>
                  <a:pt x="93620" y="146382"/>
                </a:cubicBezTo>
                <a:cubicBezTo>
                  <a:pt x="108064" y="146382"/>
                  <a:pt x="121438" y="140498"/>
                  <a:pt x="131603" y="130868"/>
                </a:cubicBezTo>
                <a:cubicBezTo>
                  <a:pt x="141232" y="120704"/>
                  <a:pt x="147117" y="106794"/>
                  <a:pt x="147117" y="92885"/>
                </a:cubicBezTo>
                <a:cubicBezTo>
                  <a:pt x="147117" y="78387"/>
                  <a:pt x="141232" y="65013"/>
                  <a:pt x="131603" y="55437"/>
                </a:cubicBezTo>
                <a:cubicBezTo>
                  <a:pt x="111809" y="35108"/>
                  <a:pt x="75966" y="35108"/>
                  <a:pt x="55637" y="54902"/>
                </a:cubicBezTo>
                <a:close/>
              </a:path>
            </a:pathLst>
          </a:custGeom>
          <a:solidFill>
            <a:srgbClr val="CEC9A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639317CC-8221-48A5-A932-35B9F28EF56B}"/>
              </a:ext>
            </a:extLst>
          </p:cNvPr>
          <p:cNvSpPr/>
          <p:nvPr/>
        </p:nvSpPr>
        <p:spPr>
          <a:xfrm>
            <a:off x="7071456" y="3444523"/>
            <a:ext cx="160491" cy="160491"/>
          </a:xfrm>
          <a:custGeom>
            <a:avLst/>
            <a:gdLst>
              <a:gd name="connsiteX0" fmla="*/ 93620 w 160491"/>
              <a:gd name="connsiteY0" fmla="*/ 146448 h 160491"/>
              <a:gd name="connsiteX1" fmla="*/ 131603 w 160491"/>
              <a:gd name="connsiteY1" fmla="*/ 130934 h 160491"/>
              <a:gd name="connsiteX2" fmla="*/ 147117 w 160491"/>
              <a:gd name="connsiteY2" fmla="*/ 92951 h 160491"/>
              <a:gd name="connsiteX3" fmla="*/ 131603 w 160491"/>
              <a:gd name="connsiteY3" fmla="*/ 54968 h 160491"/>
              <a:gd name="connsiteX4" fmla="*/ 55637 w 160491"/>
              <a:gd name="connsiteY4" fmla="*/ 54968 h 160491"/>
              <a:gd name="connsiteX5" fmla="*/ 40123 w 160491"/>
              <a:gd name="connsiteY5" fmla="*/ 92951 h 160491"/>
              <a:gd name="connsiteX6" fmla="*/ 55637 w 160491"/>
              <a:gd name="connsiteY6" fmla="*/ 130934 h 160491"/>
              <a:gd name="connsiteX7" fmla="*/ 93620 w 160491"/>
              <a:gd name="connsiteY7" fmla="*/ 146448 h 1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1" h="160491">
                <a:moveTo>
                  <a:pt x="93620" y="146448"/>
                </a:moveTo>
                <a:cubicBezTo>
                  <a:pt x="107529" y="146448"/>
                  <a:pt x="121438" y="140564"/>
                  <a:pt x="131603" y="130934"/>
                </a:cubicBezTo>
                <a:cubicBezTo>
                  <a:pt x="141767" y="120770"/>
                  <a:pt x="147117" y="106860"/>
                  <a:pt x="147117" y="92951"/>
                </a:cubicBezTo>
                <a:cubicBezTo>
                  <a:pt x="147117" y="78989"/>
                  <a:pt x="141767" y="65079"/>
                  <a:pt x="131603" y="54968"/>
                </a:cubicBezTo>
                <a:cubicBezTo>
                  <a:pt x="111274" y="35174"/>
                  <a:pt x="75966" y="35174"/>
                  <a:pt x="55637" y="54968"/>
                </a:cubicBezTo>
                <a:cubicBezTo>
                  <a:pt x="46008" y="65079"/>
                  <a:pt x="40123" y="78989"/>
                  <a:pt x="40123" y="92951"/>
                </a:cubicBezTo>
                <a:cubicBezTo>
                  <a:pt x="40123" y="106860"/>
                  <a:pt x="46008" y="120770"/>
                  <a:pt x="55637" y="130934"/>
                </a:cubicBezTo>
                <a:cubicBezTo>
                  <a:pt x="65801" y="140564"/>
                  <a:pt x="79711" y="146448"/>
                  <a:pt x="93620" y="146448"/>
                </a:cubicBezTo>
                <a:close/>
              </a:path>
            </a:pathLst>
          </a:custGeom>
          <a:solidFill>
            <a:srgbClr val="CEC9A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6" name="Forme libre : forme 75">
            <a:extLst>
              <a:ext uri="{FF2B5EF4-FFF2-40B4-BE49-F238E27FC236}">
                <a16:creationId xmlns:a16="http://schemas.microsoft.com/office/drawing/2014/main" id="{FC452541-4D2E-400C-AEAE-CED9647E183C}"/>
              </a:ext>
            </a:extLst>
          </p:cNvPr>
          <p:cNvSpPr/>
          <p:nvPr/>
        </p:nvSpPr>
        <p:spPr>
          <a:xfrm>
            <a:off x="6803970" y="4193482"/>
            <a:ext cx="160491" cy="160491"/>
          </a:xfrm>
          <a:custGeom>
            <a:avLst/>
            <a:gdLst>
              <a:gd name="connsiteX0" fmla="*/ 131603 w 160491"/>
              <a:gd name="connsiteY0" fmla="*/ 130934 h 160491"/>
              <a:gd name="connsiteX1" fmla="*/ 147117 w 160491"/>
              <a:gd name="connsiteY1" fmla="*/ 92951 h 160491"/>
              <a:gd name="connsiteX2" fmla="*/ 131603 w 160491"/>
              <a:gd name="connsiteY2" fmla="*/ 54968 h 160491"/>
              <a:gd name="connsiteX3" fmla="*/ 55637 w 160491"/>
              <a:gd name="connsiteY3" fmla="*/ 54968 h 160491"/>
              <a:gd name="connsiteX4" fmla="*/ 40123 w 160491"/>
              <a:gd name="connsiteY4" fmla="*/ 92951 h 160491"/>
              <a:gd name="connsiteX5" fmla="*/ 55637 w 160491"/>
              <a:gd name="connsiteY5" fmla="*/ 130934 h 160491"/>
              <a:gd name="connsiteX6" fmla="*/ 93620 w 160491"/>
              <a:gd name="connsiteY6" fmla="*/ 146448 h 160491"/>
              <a:gd name="connsiteX7" fmla="*/ 131603 w 160491"/>
              <a:gd name="connsiteY7" fmla="*/ 130934 h 1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1" h="160491">
                <a:moveTo>
                  <a:pt x="131603" y="130934"/>
                </a:moveTo>
                <a:cubicBezTo>
                  <a:pt x="141232" y="120770"/>
                  <a:pt x="147117" y="106860"/>
                  <a:pt x="147117" y="92951"/>
                </a:cubicBezTo>
                <a:cubicBezTo>
                  <a:pt x="147117" y="78988"/>
                  <a:pt x="141232" y="65079"/>
                  <a:pt x="131603" y="54968"/>
                </a:cubicBezTo>
                <a:cubicBezTo>
                  <a:pt x="111274" y="35174"/>
                  <a:pt x="75431" y="35174"/>
                  <a:pt x="55637" y="54968"/>
                </a:cubicBezTo>
                <a:cubicBezTo>
                  <a:pt x="46008" y="65079"/>
                  <a:pt x="40123" y="78988"/>
                  <a:pt x="40123" y="92951"/>
                </a:cubicBezTo>
                <a:cubicBezTo>
                  <a:pt x="40123" y="106860"/>
                  <a:pt x="46008" y="120770"/>
                  <a:pt x="55637" y="130934"/>
                </a:cubicBezTo>
                <a:cubicBezTo>
                  <a:pt x="65801" y="141045"/>
                  <a:pt x="79176" y="146448"/>
                  <a:pt x="93620" y="146448"/>
                </a:cubicBezTo>
                <a:cubicBezTo>
                  <a:pt x="108064" y="146448"/>
                  <a:pt x="121438" y="140564"/>
                  <a:pt x="131603" y="130934"/>
                </a:cubicBezTo>
                <a:close/>
              </a:path>
            </a:pathLst>
          </a:custGeom>
          <a:solidFill>
            <a:srgbClr val="CEC9A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7" name="Forme libre : forme 76">
            <a:extLst>
              <a:ext uri="{FF2B5EF4-FFF2-40B4-BE49-F238E27FC236}">
                <a16:creationId xmlns:a16="http://schemas.microsoft.com/office/drawing/2014/main" id="{00A64D39-F263-4703-92C1-5035E2699706}"/>
              </a:ext>
            </a:extLst>
          </p:cNvPr>
          <p:cNvSpPr/>
          <p:nvPr/>
        </p:nvSpPr>
        <p:spPr>
          <a:xfrm>
            <a:off x="7071456" y="4193482"/>
            <a:ext cx="160491" cy="160491"/>
          </a:xfrm>
          <a:custGeom>
            <a:avLst/>
            <a:gdLst>
              <a:gd name="connsiteX0" fmla="*/ 55637 w 160491"/>
              <a:gd name="connsiteY0" fmla="*/ 54968 h 160491"/>
              <a:gd name="connsiteX1" fmla="*/ 40123 w 160491"/>
              <a:gd name="connsiteY1" fmla="*/ 92951 h 160491"/>
              <a:gd name="connsiteX2" fmla="*/ 55637 w 160491"/>
              <a:gd name="connsiteY2" fmla="*/ 130934 h 160491"/>
              <a:gd name="connsiteX3" fmla="*/ 93620 w 160491"/>
              <a:gd name="connsiteY3" fmla="*/ 146448 h 160491"/>
              <a:gd name="connsiteX4" fmla="*/ 131603 w 160491"/>
              <a:gd name="connsiteY4" fmla="*/ 130934 h 160491"/>
              <a:gd name="connsiteX5" fmla="*/ 147117 w 160491"/>
              <a:gd name="connsiteY5" fmla="*/ 92951 h 160491"/>
              <a:gd name="connsiteX6" fmla="*/ 131603 w 160491"/>
              <a:gd name="connsiteY6" fmla="*/ 54968 h 160491"/>
              <a:gd name="connsiteX7" fmla="*/ 55637 w 160491"/>
              <a:gd name="connsiteY7" fmla="*/ 54968 h 1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1" h="160491">
                <a:moveTo>
                  <a:pt x="55637" y="54968"/>
                </a:moveTo>
                <a:cubicBezTo>
                  <a:pt x="46008" y="65079"/>
                  <a:pt x="40123" y="78988"/>
                  <a:pt x="40123" y="92951"/>
                </a:cubicBezTo>
                <a:cubicBezTo>
                  <a:pt x="40123" y="106860"/>
                  <a:pt x="46008" y="120770"/>
                  <a:pt x="55637" y="130934"/>
                </a:cubicBezTo>
                <a:cubicBezTo>
                  <a:pt x="65801" y="140564"/>
                  <a:pt x="79176" y="146448"/>
                  <a:pt x="93620" y="146448"/>
                </a:cubicBezTo>
                <a:cubicBezTo>
                  <a:pt x="108064" y="146448"/>
                  <a:pt x="121438" y="140564"/>
                  <a:pt x="131603" y="130934"/>
                </a:cubicBezTo>
                <a:cubicBezTo>
                  <a:pt x="141232" y="120770"/>
                  <a:pt x="147117" y="106860"/>
                  <a:pt x="147117" y="92951"/>
                </a:cubicBezTo>
                <a:cubicBezTo>
                  <a:pt x="147117" y="78988"/>
                  <a:pt x="141232" y="65079"/>
                  <a:pt x="131603" y="54968"/>
                </a:cubicBezTo>
                <a:cubicBezTo>
                  <a:pt x="111809" y="35174"/>
                  <a:pt x="75431" y="35174"/>
                  <a:pt x="55637" y="54968"/>
                </a:cubicBezTo>
                <a:close/>
              </a:path>
            </a:pathLst>
          </a:custGeom>
          <a:solidFill>
            <a:srgbClr val="CEC9A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679656-A44A-4F74-984B-7C1F87B89672}"/>
              </a:ext>
            </a:extLst>
          </p:cNvPr>
          <p:cNvSpPr/>
          <p:nvPr/>
        </p:nvSpPr>
        <p:spPr>
          <a:xfrm>
            <a:off x="8278456" y="450114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>
              <a:solidFill>
                <a:srgbClr val="004870"/>
              </a:solidFill>
              <a:latin typeface="Century Gothic" panose="020B0502020202020204" pitchFamily="34" charset="0"/>
            </a:endParaRPr>
          </a:p>
          <a:p>
            <a:endParaRPr lang="fr-FR" dirty="0">
              <a:solidFill>
                <a:srgbClr val="84B817"/>
              </a:solidFill>
              <a:latin typeface="Century Gothic" panose="020B0502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9EB46B-9ECA-4004-850A-5CF870C29BCC}"/>
              </a:ext>
            </a:extLst>
          </p:cNvPr>
          <p:cNvSpPr/>
          <p:nvPr/>
        </p:nvSpPr>
        <p:spPr>
          <a:xfrm>
            <a:off x="8000585" y="2601401"/>
            <a:ext cx="19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4B817"/>
                </a:solidFill>
                <a:latin typeface="Century Gothic" panose="020B0502020202020204" pitchFamily="34" charset="0"/>
              </a:rPr>
              <a:t>Rayon extérieur </a:t>
            </a:r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6FB2E6-4AAA-43BC-854E-972EDDFDFD08}"/>
              </a:ext>
            </a:extLst>
          </p:cNvPr>
          <p:cNvSpPr/>
          <p:nvPr/>
        </p:nvSpPr>
        <p:spPr>
          <a:xfrm>
            <a:off x="9811756" y="259105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4870"/>
                </a:solidFill>
                <a:latin typeface="Century Gothic" panose="020B0502020202020204" pitchFamily="34" charset="0"/>
              </a:rPr>
              <a:t>; </a:t>
            </a:r>
            <a:endParaRPr lang="fr-FR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D4CF32F-A9E8-42AB-A9B0-63C661A9A805}"/>
              </a:ext>
            </a:extLst>
          </p:cNvPr>
          <p:cNvSpPr/>
          <p:nvPr/>
        </p:nvSpPr>
        <p:spPr>
          <a:xfrm>
            <a:off x="9968209" y="2595119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4B817"/>
                </a:solidFill>
                <a:latin typeface="Century Gothic" panose="020B0502020202020204" pitchFamily="34" charset="0"/>
              </a:rPr>
              <a:t>Rayon intérieur </a:t>
            </a:r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417117-41EB-4495-A9C3-0DF8DC825002}"/>
              </a:ext>
            </a:extLst>
          </p:cNvPr>
          <p:cNvSpPr/>
          <p:nvPr/>
        </p:nvSpPr>
        <p:spPr>
          <a:xfrm>
            <a:off x="11687047" y="258883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4870"/>
                </a:solidFill>
                <a:latin typeface="Century Gothic" panose="020B0502020202020204" pitchFamily="34" charset="0"/>
              </a:rPr>
              <a:t>;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8FC30E-73A8-4583-A4DB-39215FFF51E8}"/>
              </a:ext>
            </a:extLst>
          </p:cNvPr>
          <p:cNvSpPr/>
          <p:nvPr/>
        </p:nvSpPr>
        <p:spPr>
          <a:xfrm>
            <a:off x="8000585" y="3054992"/>
            <a:ext cx="2558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4B817"/>
                </a:solidFill>
                <a:latin typeface="Century Gothic" panose="020B0502020202020204" pitchFamily="34" charset="0"/>
              </a:rPr>
              <a:t>Précision des régions </a:t>
            </a:r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1F39C55-CC33-4A33-953A-48ED1843128A}"/>
              </a:ext>
            </a:extLst>
          </p:cNvPr>
          <p:cNvSpPr/>
          <p:nvPr/>
        </p:nvSpPr>
        <p:spPr>
          <a:xfrm>
            <a:off x="10429744" y="305499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4870"/>
                </a:solidFill>
                <a:latin typeface="Century Gothic" panose="020B0502020202020204" pitchFamily="34" charset="0"/>
              </a:rPr>
              <a:t>;</a:t>
            </a:r>
            <a:endParaRPr lang="fr-FR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63ED99B-C404-4774-A271-FC93B030D0B3}"/>
              </a:ext>
            </a:extLst>
          </p:cNvPr>
          <p:cNvSpPr/>
          <p:nvPr/>
        </p:nvSpPr>
        <p:spPr>
          <a:xfrm>
            <a:off x="10675133" y="3054992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4B817"/>
                </a:solidFill>
                <a:latin typeface="Century Gothic" panose="020B0502020202020204" pitchFamily="34" charset="0"/>
              </a:rPr>
              <a:t>Précision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651E53A-2CCC-4D68-BB88-F459C7CCD616}"/>
              </a:ext>
            </a:extLst>
          </p:cNvPr>
          <p:cNvSpPr/>
          <p:nvPr/>
        </p:nvSpPr>
        <p:spPr>
          <a:xfrm>
            <a:off x="7993832" y="3500168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4B817"/>
                </a:solidFill>
                <a:latin typeface="Century Gothic" panose="020B0502020202020204" pitchFamily="34" charset="0"/>
              </a:rPr>
              <a:t>des vitesses</a:t>
            </a:r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F2238D-8096-465B-A888-CAD53D23F045}"/>
              </a:ext>
            </a:extLst>
          </p:cNvPr>
          <p:cNvSpPr/>
          <p:nvPr/>
        </p:nvSpPr>
        <p:spPr>
          <a:xfrm>
            <a:off x="9341317" y="3488425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4870"/>
                </a:solidFill>
                <a:latin typeface="Century Gothic" panose="020B0502020202020204" pitchFamily="34" charset="0"/>
              </a:rPr>
              <a:t>;</a:t>
            </a:r>
            <a:endParaRPr lang="fr-FR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1C679-F968-4752-9689-7407F3CE9F70}"/>
              </a:ext>
            </a:extLst>
          </p:cNvPr>
          <p:cNvSpPr/>
          <p:nvPr/>
        </p:nvSpPr>
        <p:spPr>
          <a:xfrm>
            <a:off x="9468027" y="3479481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4B817"/>
                </a:solidFill>
                <a:latin typeface="Century Gothic" panose="020B0502020202020204" pitchFamily="34" charset="0"/>
              </a:rPr>
              <a:t>X</a:t>
            </a:r>
            <a:r>
              <a:rPr lang="fr-FR" dirty="0">
                <a:solidFill>
                  <a:srgbClr val="004870"/>
                </a:solidFill>
                <a:latin typeface="Century Gothic" panose="020B0502020202020204" pitchFamily="34" charset="0"/>
              </a:rPr>
              <a:t>:</a:t>
            </a:r>
            <a:r>
              <a:rPr lang="fr-FR" dirty="0">
                <a:solidFill>
                  <a:srgbClr val="84B817"/>
                </a:solidFill>
                <a:latin typeface="Century Gothic" panose="020B0502020202020204" pitchFamily="34" charset="0"/>
              </a:rPr>
              <a:t>Y </a:t>
            </a:r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85A6E7-57A0-4CF2-A9D0-03F9C05ECA5C}"/>
              </a:ext>
            </a:extLst>
          </p:cNvPr>
          <p:cNvSpPr/>
          <p:nvPr/>
        </p:nvSpPr>
        <p:spPr>
          <a:xfrm>
            <a:off x="9922977" y="3479481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4870"/>
                </a:solidFill>
                <a:latin typeface="Century Gothic" panose="020B0502020202020204" pitchFamily="34" charset="0"/>
              </a:rPr>
              <a:t>; </a:t>
            </a:r>
            <a:r>
              <a:rPr lang="fr-FR" dirty="0">
                <a:solidFill>
                  <a:srgbClr val="84B817"/>
                </a:solidFill>
                <a:latin typeface="Century Gothic" panose="020B0502020202020204" pitchFamily="34" charset="0"/>
              </a:rPr>
              <a:t>X</a:t>
            </a:r>
            <a:r>
              <a:rPr lang="fr-FR" dirty="0">
                <a:solidFill>
                  <a:srgbClr val="004870"/>
                </a:solidFill>
                <a:latin typeface="Century Gothic" panose="020B0502020202020204" pitchFamily="34" charset="0"/>
              </a:rPr>
              <a:t>:</a:t>
            </a:r>
            <a:r>
              <a:rPr lang="fr-FR" dirty="0">
                <a:solidFill>
                  <a:srgbClr val="84B817"/>
                </a:solidFill>
                <a:latin typeface="Century Gothic" panose="020B0502020202020204" pitchFamily="34" charset="0"/>
              </a:rPr>
              <a:t>Y </a:t>
            </a:r>
            <a:r>
              <a:rPr lang="fr-FR" dirty="0">
                <a:solidFill>
                  <a:srgbClr val="004870"/>
                </a:solidFill>
                <a:latin typeface="Century Gothic" panose="020B0502020202020204" pitchFamily="34" charset="0"/>
              </a:rPr>
              <a:t>; </a:t>
            </a:r>
            <a:r>
              <a:rPr lang="fr-FR" dirty="0">
                <a:solidFill>
                  <a:srgbClr val="84B817"/>
                </a:solidFill>
                <a:latin typeface="Century Gothic" panose="020B0502020202020204" pitchFamily="34" charset="0"/>
              </a:rPr>
              <a:t>… </a:t>
            </a:r>
            <a:endParaRPr lang="fr-FR" dirty="0">
              <a:solidFill>
                <a:srgbClr val="84B817"/>
              </a:solidFill>
            </a:endParaRPr>
          </a:p>
        </p:txBody>
      </p:sp>
      <p:sp>
        <p:nvSpPr>
          <p:cNvPr id="95" name="Forme libre : forme 94">
            <a:extLst>
              <a:ext uri="{FF2B5EF4-FFF2-40B4-BE49-F238E27FC236}">
                <a16:creationId xmlns:a16="http://schemas.microsoft.com/office/drawing/2014/main" id="{80C3ECCB-6E6D-489D-8C70-CDAD7A7DB101}"/>
              </a:ext>
            </a:extLst>
          </p:cNvPr>
          <p:cNvSpPr/>
          <p:nvPr/>
        </p:nvSpPr>
        <p:spPr>
          <a:xfrm>
            <a:off x="7809002" y="4072743"/>
            <a:ext cx="4005120" cy="4005120"/>
          </a:xfrm>
          <a:custGeom>
            <a:avLst/>
            <a:gdLst>
              <a:gd name="connsiteX0" fmla="*/ 3976591 w 4005119"/>
              <a:gd name="connsiteY0" fmla="*/ 2004220 h 4005119"/>
              <a:gd name="connsiteX1" fmla="*/ 2004220 w 4005119"/>
              <a:gd name="connsiteY1" fmla="*/ 3976591 h 4005119"/>
              <a:gd name="connsiteX2" fmla="*/ 31850 w 4005119"/>
              <a:gd name="connsiteY2" fmla="*/ 2004220 h 4005119"/>
              <a:gd name="connsiteX3" fmla="*/ 2004220 w 4005119"/>
              <a:gd name="connsiteY3" fmla="*/ 31850 h 4005119"/>
              <a:gd name="connsiteX4" fmla="*/ 3976591 w 4005119"/>
              <a:gd name="connsiteY4" fmla="*/ 2004220 h 400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119" h="4005119">
                <a:moveTo>
                  <a:pt x="3976591" y="2004220"/>
                </a:moveTo>
                <a:cubicBezTo>
                  <a:pt x="3976591" y="3093531"/>
                  <a:pt x="3093531" y="3976591"/>
                  <a:pt x="2004220" y="3976591"/>
                </a:cubicBezTo>
                <a:cubicBezTo>
                  <a:pt x="914910" y="3976591"/>
                  <a:pt x="31850" y="3093531"/>
                  <a:pt x="31850" y="2004220"/>
                </a:cubicBezTo>
                <a:cubicBezTo>
                  <a:pt x="31850" y="914910"/>
                  <a:pt x="914910" y="31850"/>
                  <a:pt x="2004220" y="31850"/>
                </a:cubicBezTo>
                <a:cubicBezTo>
                  <a:pt x="3093531" y="31850"/>
                  <a:pt x="3976591" y="914910"/>
                  <a:pt x="3976591" y="2004220"/>
                </a:cubicBezTo>
                <a:close/>
              </a:path>
            </a:pathLst>
          </a:custGeom>
          <a:solidFill>
            <a:srgbClr val="F6F6F6"/>
          </a:solidFill>
          <a:ln w="20098" cap="flat">
            <a:solidFill>
              <a:srgbClr val="777777"/>
            </a:solidFill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96" name="Forme libre : forme 95">
            <a:extLst>
              <a:ext uri="{FF2B5EF4-FFF2-40B4-BE49-F238E27FC236}">
                <a16:creationId xmlns:a16="http://schemas.microsoft.com/office/drawing/2014/main" id="{4282B992-2BF8-4E98-A68E-50E4551E5DDB}"/>
              </a:ext>
            </a:extLst>
          </p:cNvPr>
          <p:cNvSpPr/>
          <p:nvPr/>
        </p:nvSpPr>
        <p:spPr>
          <a:xfrm>
            <a:off x="8855566" y="5119307"/>
            <a:ext cx="1952244" cy="1952244"/>
          </a:xfrm>
          <a:custGeom>
            <a:avLst/>
            <a:gdLst>
              <a:gd name="connsiteX0" fmla="*/ 1923715 w 1952244"/>
              <a:gd name="connsiteY0" fmla="*/ 977783 h 1952244"/>
              <a:gd name="connsiteX1" fmla="*/ 977783 w 1952244"/>
              <a:gd name="connsiteY1" fmla="*/ 1923715 h 1952244"/>
              <a:gd name="connsiteX2" fmla="*/ 31850 w 1952244"/>
              <a:gd name="connsiteY2" fmla="*/ 977783 h 1952244"/>
              <a:gd name="connsiteX3" fmla="*/ 977783 w 1952244"/>
              <a:gd name="connsiteY3" fmla="*/ 31850 h 1952244"/>
              <a:gd name="connsiteX4" fmla="*/ 1923715 w 1952244"/>
              <a:gd name="connsiteY4" fmla="*/ 977783 h 195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44" h="1952244">
                <a:moveTo>
                  <a:pt x="1923715" y="977783"/>
                </a:moveTo>
                <a:cubicBezTo>
                  <a:pt x="1923715" y="1500207"/>
                  <a:pt x="1500207" y="1923715"/>
                  <a:pt x="977783" y="1923715"/>
                </a:cubicBezTo>
                <a:cubicBezTo>
                  <a:pt x="455358" y="1923715"/>
                  <a:pt x="31850" y="1500207"/>
                  <a:pt x="31850" y="977783"/>
                </a:cubicBezTo>
                <a:cubicBezTo>
                  <a:pt x="31850" y="455358"/>
                  <a:pt x="455358" y="31850"/>
                  <a:pt x="977783" y="31850"/>
                </a:cubicBezTo>
                <a:cubicBezTo>
                  <a:pt x="1500207" y="31850"/>
                  <a:pt x="1923715" y="455358"/>
                  <a:pt x="1923715" y="977783"/>
                </a:cubicBezTo>
                <a:close/>
              </a:path>
            </a:pathLst>
          </a:custGeom>
          <a:noFill/>
          <a:ln w="20098" cap="flat">
            <a:solidFill>
              <a:srgbClr val="777777">
                <a:alpha val="6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7" name="Forme libre : forme 96">
            <a:extLst>
              <a:ext uri="{FF2B5EF4-FFF2-40B4-BE49-F238E27FC236}">
                <a16:creationId xmlns:a16="http://schemas.microsoft.com/office/drawing/2014/main" id="{92357B64-55A6-4DF6-A59E-8C10AFA73BB1}"/>
              </a:ext>
            </a:extLst>
          </p:cNvPr>
          <p:cNvSpPr/>
          <p:nvPr/>
        </p:nvSpPr>
        <p:spPr>
          <a:xfrm>
            <a:off x="8513421" y="4777162"/>
            <a:ext cx="2636536" cy="2636536"/>
          </a:xfrm>
          <a:custGeom>
            <a:avLst/>
            <a:gdLst>
              <a:gd name="connsiteX0" fmla="*/ 2608007 w 2636536"/>
              <a:gd name="connsiteY0" fmla="*/ 1319929 h 2636536"/>
              <a:gd name="connsiteX1" fmla="*/ 1319929 w 2636536"/>
              <a:gd name="connsiteY1" fmla="*/ 2608007 h 2636536"/>
              <a:gd name="connsiteX2" fmla="*/ 31850 w 2636536"/>
              <a:gd name="connsiteY2" fmla="*/ 1319929 h 2636536"/>
              <a:gd name="connsiteX3" fmla="*/ 1319929 w 2636536"/>
              <a:gd name="connsiteY3" fmla="*/ 31850 h 2636536"/>
              <a:gd name="connsiteX4" fmla="*/ 2608007 w 2636536"/>
              <a:gd name="connsiteY4" fmla="*/ 1319929 h 263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6536" h="2636536">
                <a:moveTo>
                  <a:pt x="2608007" y="1319929"/>
                </a:moveTo>
                <a:cubicBezTo>
                  <a:pt x="2608007" y="2031315"/>
                  <a:pt x="2031315" y="2608007"/>
                  <a:pt x="1319929" y="2608007"/>
                </a:cubicBezTo>
                <a:cubicBezTo>
                  <a:pt x="608542" y="2608007"/>
                  <a:pt x="31850" y="2031315"/>
                  <a:pt x="31850" y="1319929"/>
                </a:cubicBezTo>
                <a:cubicBezTo>
                  <a:pt x="31850" y="608542"/>
                  <a:pt x="608542" y="31850"/>
                  <a:pt x="1319929" y="31850"/>
                </a:cubicBezTo>
                <a:cubicBezTo>
                  <a:pt x="2031315" y="31850"/>
                  <a:pt x="2608007" y="608542"/>
                  <a:pt x="2608007" y="1319929"/>
                </a:cubicBezTo>
                <a:close/>
              </a:path>
            </a:pathLst>
          </a:custGeom>
          <a:noFill/>
          <a:ln w="20098" cap="flat">
            <a:solidFill>
              <a:srgbClr val="777777">
                <a:alpha val="6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8" name="Forme libre : forme 97">
            <a:extLst>
              <a:ext uri="{FF2B5EF4-FFF2-40B4-BE49-F238E27FC236}">
                <a16:creationId xmlns:a16="http://schemas.microsoft.com/office/drawing/2014/main" id="{489B3AAB-4586-4DCD-B658-88A7360EC6E4}"/>
              </a:ext>
            </a:extLst>
          </p:cNvPr>
          <p:cNvSpPr/>
          <p:nvPr/>
        </p:nvSpPr>
        <p:spPr>
          <a:xfrm>
            <a:off x="9785574" y="6049315"/>
            <a:ext cx="1911992" cy="845302"/>
          </a:xfrm>
          <a:custGeom>
            <a:avLst/>
            <a:gdLst>
              <a:gd name="connsiteX0" fmla="*/ 47775 w 1911991"/>
              <a:gd name="connsiteY0" fmla="*/ 47775 h 845301"/>
              <a:gd name="connsiteX1" fmla="*/ 1870003 w 1911991"/>
              <a:gd name="connsiteY1" fmla="*/ 802569 h 84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991" h="845301">
                <a:moveTo>
                  <a:pt x="47775" y="47775"/>
                </a:moveTo>
                <a:lnTo>
                  <a:pt x="1870003" y="802569"/>
                </a:lnTo>
              </a:path>
            </a:pathLst>
          </a:custGeom>
          <a:solidFill>
            <a:srgbClr val="000000"/>
          </a:solidFill>
          <a:ln w="30147" cap="flat">
            <a:solidFill>
              <a:srgbClr val="999999">
                <a:alpha val="6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9" name="Forme libre : forme 98">
            <a:extLst>
              <a:ext uri="{FF2B5EF4-FFF2-40B4-BE49-F238E27FC236}">
                <a16:creationId xmlns:a16="http://schemas.microsoft.com/office/drawing/2014/main" id="{022796F0-413C-4B4B-A1C7-F93BDB2E8A0D}"/>
              </a:ext>
            </a:extLst>
          </p:cNvPr>
          <p:cNvSpPr/>
          <p:nvPr/>
        </p:nvSpPr>
        <p:spPr>
          <a:xfrm>
            <a:off x="9785574" y="6049315"/>
            <a:ext cx="845302" cy="1911992"/>
          </a:xfrm>
          <a:custGeom>
            <a:avLst/>
            <a:gdLst>
              <a:gd name="connsiteX0" fmla="*/ 47775 w 845301"/>
              <a:gd name="connsiteY0" fmla="*/ 47775 h 1911991"/>
              <a:gd name="connsiteX1" fmla="*/ 802569 w 845301"/>
              <a:gd name="connsiteY1" fmla="*/ 1870003 h 191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5301" h="1911991">
                <a:moveTo>
                  <a:pt x="47775" y="47775"/>
                </a:moveTo>
                <a:lnTo>
                  <a:pt x="802569" y="1870003"/>
                </a:lnTo>
              </a:path>
            </a:pathLst>
          </a:custGeom>
          <a:solidFill>
            <a:srgbClr val="000000"/>
          </a:solidFill>
          <a:ln w="30147" cap="flat">
            <a:solidFill>
              <a:srgbClr val="999999">
                <a:alpha val="6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0" name="Forme libre : forme 99">
            <a:extLst>
              <a:ext uri="{FF2B5EF4-FFF2-40B4-BE49-F238E27FC236}">
                <a16:creationId xmlns:a16="http://schemas.microsoft.com/office/drawing/2014/main" id="{0A55C276-15E2-44F3-93C1-EE4B6B21D74D}"/>
              </a:ext>
            </a:extLst>
          </p:cNvPr>
          <p:cNvSpPr/>
          <p:nvPr/>
        </p:nvSpPr>
        <p:spPr>
          <a:xfrm>
            <a:off x="9030780" y="6049315"/>
            <a:ext cx="845302" cy="1911992"/>
          </a:xfrm>
          <a:custGeom>
            <a:avLst/>
            <a:gdLst>
              <a:gd name="connsiteX0" fmla="*/ 802569 w 845301"/>
              <a:gd name="connsiteY0" fmla="*/ 47775 h 1911991"/>
              <a:gd name="connsiteX1" fmla="*/ 47775 w 845301"/>
              <a:gd name="connsiteY1" fmla="*/ 1870003 h 191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5301" h="1911991">
                <a:moveTo>
                  <a:pt x="802569" y="47775"/>
                </a:moveTo>
                <a:lnTo>
                  <a:pt x="47775" y="1870003"/>
                </a:lnTo>
              </a:path>
            </a:pathLst>
          </a:custGeom>
          <a:solidFill>
            <a:srgbClr val="000000"/>
          </a:solidFill>
          <a:ln w="30147" cap="flat">
            <a:solidFill>
              <a:srgbClr val="999999">
                <a:alpha val="6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1" name="Forme libre : forme 100">
            <a:extLst>
              <a:ext uri="{FF2B5EF4-FFF2-40B4-BE49-F238E27FC236}">
                <a16:creationId xmlns:a16="http://schemas.microsoft.com/office/drawing/2014/main" id="{FDF4FCB0-4070-42E4-A789-B0DB14BC46F2}"/>
              </a:ext>
            </a:extLst>
          </p:cNvPr>
          <p:cNvSpPr/>
          <p:nvPr/>
        </p:nvSpPr>
        <p:spPr>
          <a:xfrm>
            <a:off x="7963342" y="6049315"/>
            <a:ext cx="1911992" cy="845302"/>
          </a:xfrm>
          <a:custGeom>
            <a:avLst/>
            <a:gdLst>
              <a:gd name="connsiteX0" fmla="*/ 1870007 w 1911991"/>
              <a:gd name="connsiteY0" fmla="*/ 47775 h 845301"/>
              <a:gd name="connsiteX1" fmla="*/ 47775 w 1911991"/>
              <a:gd name="connsiteY1" fmla="*/ 802569 h 84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991" h="845301">
                <a:moveTo>
                  <a:pt x="1870007" y="47775"/>
                </a:moveTo>
                <a:lnTo>
                  <a:pt x="47775" y="802569"/>
                </a:lnTo>
              </a:path>
            </a:pathLst>
          </a:custGeom>
          <a:solidFill>
            <a:srgbClr val="000000"/>
          </a:solidFill>
          <a:ln w="30147" cap="flat">
            <a:solidFill>
              <a:srgbClr val="999999">
                <a:alpha val="6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2" name="Forme libre : forme 101">
            <a:extLst>
              <a:ext uri="{FF2B5EF4-FFF2-40B4-BE49-F238E27FC236}">
                <a16:creationId xmlns:a16="http://schemas.microsoft.com/office/drawing/2014/main" id="{900B1893-7E71-40A9-95DE-B478CB7837DD}"/>
              </a:ext>
            </a:extLst>
          </p:cNvPr>
          <p:cNvSpPr/>
          <p:nvPr/>
        </p:nvSpPr>
        <p:spPr>
          <a:xfrm>
            <a:off x="7963342" y="5294521"/>
            <a:ext cx="1911992" cy="845302"/>
          </a:xfrm>
          <a:custGeom>
            <a:avLst/>
            <a:gdLst>
              <a:gd name="connsiteX0" fmla="*/ 1870007 w 1911991"/>
              <a:gd name="connsiteY0" fmla="*/ 802569 h 845301"/>
              <a:gd name="connsiteX1" fmla="*/ 47775 w 1911991"/>
              <a:gd name="connsiteY1" fmla="*/ 47775 h 84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991" h="845301">
                <a:moveTo>
                  <a:pt x="1870007" y="802569"/>
                </a:moveTo>
                <a:lnTo>
                  <a:pt x="47775" y="47775"/>
                </a:lnTo>
              </a:path>
            </a:pathLst>
          </a:custGeom>
          <a:solidFill>
            <a:srgbClr val="000000"/>
          </a:solidFill>
          <a:ln w="30147" cap="flat">
            <a:solidFill>
              <a:srgbClr val="999999">
                <a:alpha val="6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3" name="Forme libre : forme 102">
            <a:extLst>
              <a:ext uri="{FF2B5EF4-FFF2-40B4-BE49-F238E27FC236}">
                <a16:creationId xmlns:a16="http://schemas.microsoft.com/office/drawing/2014/main" id="{A41DA3E3-6C04-4492-8B46-1F86FA6B217C}"/>
              </a:ext>
            </a:extLst>
          </p:cNvPr>
          <p:cNvSpPr/>
          <p:nvPr/>
        </p:nvSpPr>
        <p:spPr>
          <a:xfrm>
            <a:off x="9030780" y="4227083"/>
            <a:ext cx="845302" cy="1911992"/>
          </a:xfrm>
          <a:custGeom>
            <a:avLst/>
            <a:gdLst>
              <a:gd name="connsiteX0" fmla="*/ 802569 w 845301"/>
              <a:gd name="connsiteY0" fmla="*/ 1870007 h 1911991"/>
              <a:gd name="connsiteX1" fmla="*/ 47775 w 845301"/>
              <a:gd name="connsiteY1" fmla="*/ 47775 h 191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5301" h="1911991">
                <a:moveTo>
                  <a:pt x="802569" y="1870007"/>
                </a:moveTo>
                <a:lnTo>
                  <a:pt x="47775" y="47775"/>
                </a:lnTo>
              </a:path>
            </a:pathLst>
          </a:custGeom>
          <a:solidFill>
            <a:srgbClr val="000000"/>
          </a:solidFill>
          <a:ln w="30147" cap="flat">
            <a:solidFill>
              <a:srgbClr val="999999">
                <a:alpha val="6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4" name="Forme libre : forme 103">
            <a:extLst>
              <a:ext uri="{FF2B5EF4-FFF2-40B4-BE49-F238E27FC236}">
                <a16:creationId xmlns:a16="http://schemas.microsoft.com/office/drawing/2014/main" id="{42B40510-352B-4FD9-9EF0-9DEDECAF3BD3}"/>
              </a:ext>
            </a:extLst>
          </p:cNvPr>
          <p:cNvSpPr/>
          <p:nvPr/>
        </p:nvSpPr>
        <p:spPr>
          <a:xfrm>
            <a:off x="9785574" y="4227083"/>
            <a:ext cx="845302" cy="1911992"/>
          </a:xfrm>
          <a:custGeom>
            <a:avLst/>
            <a:gdLst>
              <a:gd name="connsiteX0" fmla="*/ 47775 w 845301"/>
              <a:gd name="connsiteY0" fmla="*/ 1870007 h 1911991"/>
              <a:gd name="connsiteX1" fmla="*/ 802569 w 845301"/>
              <a:gd name="connsiteY1" fmla="*/ 47775 h 191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5301" h="1911991">
                <a:moveTo>
                  <a:pt x="47775" y="1870007"/>
                </a:moveTo>
                <a:lnTo>
                  <a:pt x="802569" y="47775"/>
                </a:lnTo>
              </a:path>
            </a:pathLst>
          </a:custGeom>
          <a:solidFill>
            <a:srgbClr val="000000"/>
          </a:solidFill>
          <a:ln w="30147" cap="flat">
            <a:solidFill>
              <a:srgbClr val="999999">
                <a:alpha val="6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5" name="Forme libre : forme 104">
            <a:extLst>
              <a:ext uri="{FF2B5EF4-FFF2-40B4-BE49-F238E27FC236}">
                <a16:creationId xmlns:a16="http://schemas.microsoft.com/office/drawing/2014/main" id="{B2473F71-7BD9-46AA-9282-FBEF970324F0}"/>
              </a:ext>
            </a:extLst>
          </p:cNvPr>
          <p:cNvSpPr/>
          <p:nvPr/>
        </p:nvSpPr>
        <p:spPr>
          <a:xfrm>
            <a:off x="9785574" y="5294521"/>
            <a:ext cx="1911992" cy="845302"/>
          </a:xfrm>
          <a:custGeom>
            <a:avLst/>
            <a:gdLst>
              <a:gd name="connsiteX0" fmla="*/ 47775 w 1911991"/>
              <a:gd name="connsiteY0" fmla="*/ 802569 h 845301"/>
              <a:gd name="connsiteX1" fmla="*/ 1870003 w 1911991"/>
              <a:gd name="connsiteY1" fmla="*/ 47775 h 84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991" h="845301">
                <a:moveTo>
                  <a:pt x="47775" y="802569"/>
                </a:moveTo>
                <a:lnTo>
                  <a:pt x="1870003" y="47775"/>
                </a:lnTo>
              </a:path>
            </a:pathLst>
          </a:custGeom>
          <a:solidFill>
            <a:srgbClr val="000000"/>
          </a:solidFill>
          <a:ln w="30147" cap="flat">
            <a:solidFill>
              <a:srgbClr val="999999">
                <a:alpha val="6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6" name="Forme libre : forme 105">
            <a:extLst>
              <a:ext uri="{FF2B5EF4-FFF2-40B4-BE49-F238E27FC236}">
                <a16:creationId xmlns:a16="http://schemas.microsoft.com/office/drawing/2014/main" id="{A1B5A2CC-E084-4517-80AD-5F6C57287791}"/>
              </a:ext>
            </a:extLst>
          </p:cNvPr>
          <p:cNvSpPr/>
          <p:nvPr/>
        </p:nvSpPr>
        <p:spPr>
          <a:xfrm>
            <a:off x="7681603" y="3945344"/>
            <a:ext cx="4246635" cy="4246635"/>
          </a:xfrm>
          <a:custGeom>
            <a:avLst/>
            <a:gdLst>
              <a:gd name="connsiteX0" fmla="*/ 4103990 w 4246634"/>
              <a:gd name="connsiteY0" fmla="*/ 2131619 h 4246634"/>
              <a:gd name="connsiteX1" fmla="*/ 2131619 w 4246634"/>
              <a:gd name="connsiteY1" fmla="*/ 4103990 h 4246634"/>
              <a:gd name="connsiteX2" fmla="*/ 159249 w 4246634"/>
              <a:gd name="connsiteY2" fmla="*/ 2131619 h 4246634"/>
              <a:gd name="connsiteX3" fmla="*/ 2131619 w 4246634"/>
              <a:gd name="connsiteY3" fmla="*/ 159249 h 4246634"/>
              <a:gd name="connsiteX4" fmla="*/ 4103990 w 4246634"/>
              <a:gd name="connsiteY4" fmla="*/ 2131619 h 424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6634" h="4246634">
                <a:moveTo>
                  <a:pt x="4103990" y="2131619"/>
                </a:moveTo>
                <a:cubicBezTo>
                  <a:pt x="4103990" y="3220930"/>
                  <a:pt x="3220930" y="4103990"/>
                  <a:pt x="2131619" y="4103990"/>
                </a:cubicBezTo>
                <a:cubicBezTo>
                  <a:pt x="1042309" y="4103990"/>
                  <a:pt x="159249" y="3220930"/>
                  <a:pt x="159249" y="2131619"/>
                </a:cubicBezTo>
                <a:cubicBezTo>
                  <a:pt x="159249" y="1042309"/>
                  <a:pt x="1042309" y="159249"/>
                  <a:pt x="2131619" y="159249"/>
                </a:cubicBezTo>
                <a:cubicBezTo>
                  <a:pt x="3220930" y="159249"/>
                  <a:pt x="4103990" y="1042309"/>
                  <a:pt x="4103990" y="2131619"/>
                </a:cubicBezTo>
                <a:close/>
              </a:path>
            </a:pathLst>
          </a:custGeom>
          <a:noFill/>
          <a:ln w="100489" cap="flat">
            <a:solidFill>
              <a:srgbClr val="777777"/>
            </a:solidFill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107" name="Forme libre : forme 106">
            <a:extLst>
              <a:ext uri="{FF2B5EF4-FFF2-40B4-BE49-F238E27FC236}">
                <a16:creationId xmlns:a16="http://schemas.microsoft.com/office/drawing/2014/main" id="{757ED116-4504-4A45-ABDE-76D8D6E18610}"/>
              </a:ext>
            </a:extLst>
          </p:cNvPr>
          <p:cNvSpPr/>
          <p:nvPr/>
        </p:nvSpPr>
        <p:spPr>
          <a:xfrm>
            <a:off x="9070313" y="5334054"/>
            <a:ext cx="1509467" cy="1509467"/>
          </a:xfrm>
          <a:custGeom>
            <a:avLst/>
            <a:gdLst>
              <a:gd name="connsiteX0" fmla="*/ 1366823 w 1509467"/>
              <a:gd name="connsiteY0" fmla="*/ 763036 h 1509467"/>
              <a:gd name="connsiteX1" fmla="*/ 763036 w 1509467"/>
              <a:gd name="connsiteY1" fmla="*/ 1366823 h 1509467"/>
              <a:gd name="connsiteX2" fmla="*/ 159249 w 1509467"/>
              <a:gd name="connsiteY2" fmla="*/ 763036 h 1509467"/>
              <a:gd name="connsiteX3" fmla="*/ 763036 w 1509467"/>
              <a:gd name="connsiteY3" fmla="*/ 159249 h 1509467"/>
              <a:gd name="connsiteX4" fmla="*/ 1366823 w 1509467"/>
              <a:gd name="connsiteY4" fmla="*/ 763036 h 150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9467" h="1509467">
                <a:moveTo>
                  <a:pt x="1366823" y="763036"/>
                </a:moveTo>
                <a:cubicBezTo>
                  <a:pt x="1366823" y="1096498"/>
                  <a:pt x="1096498" y="1366823"/>
                  <a:pt x="763036" y="1366823"/>
                </a:cubicBezTo>
                <a:cubicBezTo>
                  <a:pt x="429573" y="1366823"/>
                  <a:pt x="159249" y="1096498"/>
                  <a:pt x="159249" y="763036"/>
                </a:cubicBezTo>
                <a:cubicBezTo>
                  <a:pt x="159249" y="429573"/>
                  <a:pt x="429573" y="159249"/>
                  <a:pt x="763036" y="159249"/>
                </a:cubicBezTo>
                <a:cubicBezTo>
                  <a:pt x="1096498" y="159249"/>
                  <a:pt x="1366823" y="429573"/>
                  <a:pt x="1366823" y="763036"/>
                </a:cubicBezTo>
                <a:close/>
              </a:path>
            </a:pathLst>
          </a:custGeom>
          <a:solidFill>
            <a:srgbClr val="777777"/>
          </a:solidFill>
          <a:ln w="10048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5F3DBB0B-E233-4869-90AF-3FB046F508E7}"/>
              </a:ext>
            </a:extLst>
          </p:cNvPr>
          <p:cNvSpPr/>
          <p:nvPr/>
        </p:nvSpPr>
        <p:spPr>
          <a:xfrm>
            <a:off x="9573469" y="5837210"/>
            <a:ext cx="503156" cy="503156"/>
          </a:xfrm>
          <a:custGeom>
            <a:avLst/>
            <a:gdLst>
              <a:gd name="connsiteX0" fmla="*/ 360511 w 503155"/>
              <a:gd name="connsiteY0" fmla="*/ 259880 h 503155"/>
              <a:gd name="connsiteX1" fmla="*/ 259880 w 503155"/>
              <a:gd name="connsiteY1" fmla="*/ 360511 h 503155"/>
              <a:gd name="connsiteX2" fmla="*/ 159249 w 503155"/>
              <a:gd name="connsiteY2" fmla="*/ 259880 h 503155"/>
              <a:gd name="connsiteX3" fmla="*/ 259880 w 503155"/>
              <a:gd name="connsiteY3" fmla="*/ 159249 h 503155"/>
              <a:gd name="connsiteX4" fmla="*/ 360511 w 503155"/>
              <a:gd name="connsiteY4" fmla="*/ 259880 h 50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155" h="503155">
                <a:moveTo>
                  <a:pt x="360511" y="259880"/>
                </a:moveTo>
                <a:cubicBezTo>
                  <a:pt x="360511" y="315457"/>
                  <a:pt x="315457" y="360511"/>
                  <a:pt x="259880" y="360511"/>
                </a:cubicBezTo>
                <a:cubicBezTo>
                  <a:pt x="204303" y="360511"/>
                  <a:pt x="159249" y="315457"/>
                  <a:pt x="159249" y="259880"/>
                </a:cubicBezTo>
                <a:cubicBezTo>
                  <a:pt x="159249" y="204303"/>
                  <a:pt x="204303" y="159249"/>
                  <a:pt x="259880" y="159249"/>
                </a:cubicBezTo>
                <a:cubicBezTo>
                  <a:pt x="315457" y="159249"/>
                  <a:pt x="360511" y="204303"/>
                  <a:pt x="360511" y="259880"/>
                </a:cubicBezTo>
                <a:close/>
              </a:path>
            </a:pathLst>
          </a:custGeom>
          <a:solidFill>
            <a:srgbClr val="F6F6F6"/>
          </a:solidFill>
          <a:ln w="10048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4" name="Forme libre : forme 93">
            <a:extLst>
              <a:ext uri="{FF2B5EF4-FFF2-40B4-BE49-F238E27FC236}">
                <a16:creationId xmlns:a16="http://schemas.microsoft.com/office/drawing/2014/main" id="{F0A07457-7563-4545-986C-FCA3794B4032}"/>
              </a:ext>
            </a:extLst>
          </p:cNvPr>
          <p:cNvSpPr/>
          <p:nvPr/>
        </p:nvSpPr>
        <p:spPr>
          <a:xfrm>
            <a:off x="8171275" y="4435016"/>
            <a:ext cx="3320828" cy="3320828"/>
          </a:xfrm>
          <a:custGeom>
            <a:avLst/>
            <a:gdLst>
              <a:gd name="connsiteX0" fmla="*/ 3292299 w 3320827"/>
              <a:gd name="connsiteY0" fmla="*/ 1662074 h 3320827"/>
              <a:gd name="connsiteX1" fmla="*/ 1662074 w 3320827"/>
              <a:gd name="connsiteY1" fmla="*/ 3292299 h 3320827"/>
              <a:gd name="connsiteX2" fmla="*/ 31850 w 3320827"/>
              <a:gd name="connsiteY2" fmla="*/ 1662074 h 3320827"/>
              <a:gd name="connsiteX3" fmla="*/ 1662074 w 3320827"/>
              <a:gd name="connsiteY3" fmla="*/ 31850 h 3320827"/>
              <a:gd name="connsiteX4" fmla="*/ 3292299 w 3320827"/>
              <a:gd name="connsiteY4" fmla="*/ 1662074 h 332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0827" h="3320827">
                <a:moveTo>
                  <a:pt x="3292299" y="1662074"/>
                </a:moveTo>
                <a:cubicBezTo>
                  <a:pt x="3292299" y="2562423"/>
                  <a:pt x="2562423" y="3292299"/>
                  <a:pt x="1662074" y="3292299"/>
                </a:cubicBezTo>
                <a:cubicBezTo>
                  <a:pt x="761726" y="3292299"/>
                  <a:pt x="31850" y="2562423"/>
                  <a:pt x="31850" y="1662074"/>
                </a:cubicBezTo>
                <a:cubicBezTo>
                  <a:pt x="31850" y="761726"/>
                  <a:pt x="761726" y="31850"/>
                  <a:pt x="1662074" y="31850"/>
                </a:cubicBezTo>
                <a:cubicBezTo>
                  <a:pt x="2562423" y="31850"/>
                  <a:pt x="3292299" y="761726"/>
                  <a:pt x="3292299" y="1662074"/>
                </a:cubicBezTo>
                <a:close/>
              </a:path>
            </a:pathLst>
          </a:custGeom>
          <a:noFill/>
          <a:ln w="20098" cap="flat">
            <a:solidFill>
              <a:srgbClr val="777777">
                <a:alpha val="6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335173E-1221-4CE9-BB13-0AC3303C8010}"/>
              </a:ext>
            </a:extLst>
          </p:cNvPr>
          <p:cNvSpPr/>
          <p:nvPr/>
        </p:nvSpPr>
        <p:spPr>
          <a:xfrm>
            <a:off x="7551878" y="6235209"/>
            <a:ext cx="4454366" cy="208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AC5A7CC-9FDF-40B4-B349-1C6F4FF49E5C}"/>
              </a:ext>
            </a:extLst>
          </p:cNvPr>
          <p:cNvSpPr/>
          <p:nvPr/>
        </p:nvSpPr>
        <p:spPr>
          <a:xfrm>
            <a:off x="7695794" y="4012096"/>
            <a:ext cx="4454366" cy="2355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32E5CE9B-E4E2-424F-937A-DD8567596068}"/>
              </a:ext>
            </a:extLst>
          </p:cNvPr>
          <p:cNvSpPr/>
          <p:nvPr/>
        </p:nvSpPr>
        <p:spPr>
          <a:xfrm>
            <a:off x="8232399" y="382737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41836 -0.08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24" y="-40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ntr" presetSubtype="3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13724 -0.005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62" y="-2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00156 0.1585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91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-0.12187 -0.0192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-97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-0.02161 0.3104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1550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-0.32435 -0.1324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24" y="-662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6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6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3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4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94" grpId="0" animBg="1"/>
      <p:bldP spid="78" grpId="0" animBg="1"/>
      <p:bldP spid="80" grpId="1" animBg="1"/>
      <p:bldP spid="8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A0FC7A-AA29-4505-ACAD-030A8D3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E95-34C3-4E1A-B993-C7CE46480F8C}" type="datetime1">
              <a:rPr lang="fr-FR" smtClean="0"/>
              <a:t>14/06/2018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56474D-CB2F-41D3-94B1-8DE61FC7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11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7DDC529-45AF-41B9-8647-8D5FA8865C0D}"/>
              </a:ext>
            </a:extLst>
          </p:cNvPr>
          <p:cNvGrpSpPr/>
          <p:nvPr/>
        </p:nvGrpSpPr>
        <p:grpSpPr>
          <a:xfrm>
            <a:off x="445168" y="347438"/>
            <a:ext cx="4068743" cy="1046440"/>
            <a:chOff x="445168" y="324853"/>
            <a:chExt cx="4068743" cy="1046440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862743D-942C-4D7F-B1EA-7E6AEB7E55B8}"/>
                </a:ext>
              </a:extLst>
            </p:cNvPr>
            <p:cNvSpPr txBox="1"/>
            <p:nvPr/>
          </p:nvSpPr>
          <p:spPr>
            <a:xfrm>
              <a:off x="445168" y="324853"/>
              <a:ext cx="3336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Les 7 sous-projets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166900-34F0-493C-B7E5-7EDC273B89D3}"/>
                </a:ext>
              </a:extLst>
            </p:cNvPr>
            <p:cNvSpPr txBox="1"/>
            <p:nvPr/>
          </p:nvSpPr>
          <p:spPr>
            <a:xfrm>
              <a:off x="445168" y="848073"/>
              <a:ext cx="4068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Module de statistiques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5AA4AAD-C3AF-4ACF-8D13-284A1D9E2060}"/>
              </a:ext>
            </a:extLst>
          </p:cNvPr>
          <p:cNvGrpSpPr/>
          <p:nvPr/>
        </p:nvGrpSpPr>
        <p:grpSpPr>
          <a:xfrm>
            <a:off x="7007555" y="5807872"/>
            <a:ext cx="2733441" cy="369332"/>
            <a:chOff x="7784599" y="5682816"/>
            <a:chExt cx="2733441" cy="369332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079FFEB-5086-4F85-9478-7B8EDEEB43FA}"/>
                </a:ext>
              </a:extLst>
            </p:cNvPr>
            <p:cNvSpPr txBox="1"/>
            <p:nvPr/>
          </p:nvSpPr>
          <p:spPr>
            <a:xfrm>
              <a:off x="7784599" y="5682816"/>
              <a:ext cx="2733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entury Gothic" panose="020B0502020202020204" pitchFamily="34" charset="0"/>
                </a:rPr>
                <a:t>Diagramme des forces</a:t>
              </a:r>
            </a:p>
          </p:txBody>
        </p: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FA441E4C-C428-4DE1-9779-E21DC85DE6B7}"/>
              </a:ext>
            </a:extLst>
          </p:cNvPr>
          <p:cNvGrpSpPr/>
          <p:nvPr/>
        </p:nvGrpSpPr>
        <p:grpSpPr>
          <a:xfrm>
            <a:off x="6277131" y="1092124"/>
            <a:ext cx="4246635" cy="4246635"/>
            <a:chOff x="6277131" y="1092124"/>
            <a:chExt cx="4246635" cy="4246635"/>
          </a:xfrm>
        </p:grpSpPr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F47F9830-4852-4CB1-A2D7-43EB939D7374}"/>
                </a:ext>
              </a:extLst>
            </p:cNvPr>
            <p:cNvGrpSpPr/>
            <p:nvPr/>
          </p:nvGrpSpPr>
          <p:grpSpPr>
            <a:xfrm>
              <a:off x="6277131" y="1092124"/>
              <a:ext cx="4246635" cy="4246635"/>
              <a:chOff x="6277131" y="1092124"/>
              <a:chExt cx="4246635" cy="4246635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9B82B77F-8332-4921-B558-2F4325AD7BD0}"/>
                  </a:ext>
                </a:extLst>
              </p:cNvPr>
              <p:cNvSpPr/>
              <p:nvPr/>
            </p:nvSpPr>
            <p:spPr>
              <a:xfrm>
                <a:off x="6404530" y="1219523"/>
                <a:ext cx="4005120" cy="4005120"/>
              </a:xfrm>
              <a:custGeom>
                <a:avLst/>
                <a:gdLst>
                  <a:gd name="connsiteX0" fmla="*/ 3976591 w 4005119"/>
                  <a:gd name="connsiteY0" fmla="*/ 2004220 h 4005119"/>
                  <a:gd name="connsiteX1" fmla="*/ 2004220 w 4005119"/>
                  <a:gd name="connsiteY1" fmla="*/ 3976591 h 4005119"/>
                  <a:gd name="connsiteX2" fmla="*/ 31850 w 4005119"/>
                  <a:gd name="connsiteY2" fmla="*/ 2004220 h 4005119"/>
                  <a:gd name="connsiteX3" fmla="*/ 2004220 w 4005119"/>
                  <a:gd name="connsiteY3" fmla="*/ 31850 h 4005119"/>
                  <a:gd name="connsiteX4" fmla="*/ 3976591 w 4005119"/>
                  <a:gd name="connsiteY4" fmla="*/ 2004220 h 4005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5119" h="4005119">
                    <a:moveTo>
                      <a:pt x="3976591" y="2004220"/>
                    </a:moveTo>
                    <a:cubicBezTo>
                      <a:pt x="3976591" y="3093531"/>
                      <a:pt x="3093531" y="3976591"/>
                      <a:pt x="2004220" y="3976591"/>
                    </a:cubicBezTo>
                    <a:cubicBezTo>
                      <a:pt x="914910" y="3976591"/>
                      <a:pt x="31850" y="3093531"/>
                      <a:pt x="31850" y="2004220"/>
                    </a:cubicBezTo>
                    <a:cubicBezTo>
                      <a:pt x="31850" y="914910"/>
                      <a:pt x="914910" y="31850"/>
                      <a:pt x="2004220" y="31850"/>
                    </a:cubicBezTo>
                    <a:cubicBezTo>
                      <a:pt x="3093531" y="31850"/>
                      <a:pt x="3976591" y="914910"/>
                      <a:pt x="3976591" y="2004220"/>
                    </a:cubicBezTo>
                    <a:close/>
                  </a:path>
                </a:pathLst>
              </a:custGeom>
              <a:solidFill>
                <a:srgbClr val="F6F6F6"/>
              </a:solidFill>
              <a:ln w="20098" cap="flat">
                <a:solidFill>
                  <a:srgbClr val="77777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ABF30DA-6E7B-4B83-BD5D-B7A959DC3817}"/>
                  </a:ext>
                </a:extLst>
              </p:cNvPr>
              <p:cNvSpPr/>
              <p:nvPr/>
            </p:nvSpPr>
            <p:spPr>
              <a:xfrm>
                <a:off x="7451094" y="2266087"/>
                <a:ext cx="1952244" cy="1952244"/>
              </a:xfrm>
              <a:custGeom>
                <a:avLst/>
                <a:gdLst>
                  <a:gd name="connsiteX0" fmla="*/ 1923715 w 1952244"/>
                  <a:gd name="connsiteY0" fmla="*/ 977783 h 1952244"/>
                  <a:gd name="connsiteX1" fmla="*/ 977783 w 1952244"/>
                  <a:gd name="connsiteY1" fmla="*/ 1923715 h 1952244"/>
                  <a:gd name="connsiteX2" fmla="*/ 31850 w 1952244"/>
                  <a:gd name="connsiteY2" fmla="*/ 977783 h 1952244"/>
                  <a:gd name="connsiteX3" fmla="*/ 977783 w 1952244"/>
                  <a:gd name="connsiteY3" fmla="*/ 31850 h 1952244"/>
                  <a:gd name="connsiteX4" fmla="*/ 1923715 w 1952244"/>
                  <a:gd name="connsiteY4" fmla="*/ 977783 h 1952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2244" h="1952244">
                    <a:moveTo>
                      <a:pt x="1923715" y="977783"/>
                    </a:moveTo>
                    <a:cubicBezTo>
                      <a:pt x="1923715" y="1500207"/>
                      <a:pt x="1500207" y="1923715"/>
                      <a:pt x="977783" y="1923715"/>
                    </a:cubicBezTo>
                    <a:cubicBezTo>
                      <a:pt x="455358" y="1923715"/>
                      <a:pt x="31850" y="1500207"/>
                      <a:pt x="31850" y="977783"/>
                    </a:cubicBezTo>
                    <a:cubicBezTo>
                      <a:pt x="31850" y="455358"/>
                      <a:pt x="455358" y="31850"/>
                      <a:pt x="977783" y="31850"/>
                    </a:cubicBezTo>
                    <a:cubicBezTo>
                      <a:pt x="1500207" y="31850"/>
                      <a:pt x="1923715" y="455358"/>
                      <a:pt x="1923715" y="977783"/>
                    </a:cubicBezTo>
                    <a:close/>
                  </a:path>
                </a:pathLst>
              </a:custGeom>
              <a:noFill/>
              <a:ln w="20098" cap="flat">
                <a:solidFill>
                  <a:srgbClr val="777777">
                    <a:alpha val="6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F266338C-D25E-43DE-8A3B-DBE51FDF6093}"/>
                  </a:ext>
                </a:extLst>
              </p:cNvPr>
              <p:cNvSpPr/>
              <p:nvPr/>
            </p:nvSpPr>
            <p:spPr>
              <a:xfrm>
                <a:off x="7108949" y="1923942"/>
                <a:ext cx="2636536" cy="2636536"/>
              </a:xfrm>
              <a:custGeom>
                <a:avLst/>
                <a:gdLst>
                  <a:gd name="connsiteX0" fmla="*/ 2608007 w 2636536"/>
                  <a:gd name="connsiteY0" fmla="*/ 1319929 h 2636536"/>
                  <a:gd name="connsiteX1" fmla="*/ 1319929 w 2636536"/>
                  <a:gd name="connsiteY1" fmla="*/ 2608007 h 2636536"/>
                  <a:gd name="connsiteX2" fmla="*/ 31850 w 2636536"/>
                  <a:gd name="connsiteY2" fmla="*/ 1319929 h 2636536"/>
                  <a:gd name="connsiteX3" fmla="*/ 1319929 w 2636536"/>
                  <a:gd name="connsiteY3" fmla="*/ 31850 h 2636536"/>
                  <a:gd name="connsiteX4" fmla="*/ 2608007 w 2636536"/>
                  <a:gd name="connsiteY4" fmla="*/ 1319929 h 2636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6536" h="2636536">
                    <a:moveTo>
                      <a:pt x="2608007" y="1319929"/>
                    </a:moveTo>
                    <a:cubicBezTo>
                      <a:pt x="2608007" y="2031315"/>
                      <a:pt x="2031315" y="2608007"/>
                      <a:pt x="1319929" y="2608007"/>
                    </a:cubicBezTo>
                    <a:cubicBezTo>
                      <a:pt x="608542" y="2608007"/>
                      <a:pt x="31850" y="2031315"/>
                      <a:pt x="31850" y="1319929"/>
                    </a:cubicBezTo>
                    <a:cubicBezTo>
                      <a:pt x="31850" y="608542"/>
                      <a:pt x="608542" y="31850"/>
                      <a:pt x="1319929" y="31850"/>
                    </a:cubicBezTo>
                    <a:cubicBezTo>
                      <a:pt x="2031315" y="31850"/>
                      <a:pt x="2608007" y="608542"/>
                      <a:pt x="2608007" y="1319929"/>
                    </a:cubicBezTo>
                    <a:close/>
                  </a:path>
                </a:pathLst>
              </a:custGeom>
              <a:noFill/>
              <a:ln w="20098" cap="flat">
                <a:solidFill>
                  <a:srgbClr val="777777">
                    <a:alpha val="6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ACAAB782-10E6-4AFD-B735-47E6142733BE}"/>
                  </a:ext>
                </a:extLst>
              </p:cNvPr>
              <p:cNvSpPr/>
              <p:nvPr/>
            </p:nvSpPr>
            <p:spPr>
              <a:xfrm>
                <a:off x="8381102" y="3196095"/>
                <a:ext cx="1911992" cy="845302"/>
              </a:xfrm>
              <a:custGeom>
                <a:avLst/>
                <a:gdLst>
                  <a:gd name="connsiteX0" fmla="*/ 47775 w 1911991"/>
                  <a:gd name="connsiteY0" fmla="*/ 47775 h 845301"/>
                  <a:gd name="connsiteX1" fmla="*/ 1870003 w 1911991"/>
                  <a:gd name="connsiteY1" fmla="*/ 802569 h 845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1991" h="845301">
                    <a:moveTo>
                      <a:pt x="47775" y="47775"/>
                    </a:moveTo>
                    <a:lnTo>
                      <a:pt x="1870003" y="802569"/>
                    </a:lnTo>
                  </a:path>
                </a:pathLst>
              </a:custGeom>
              <a:solidFill>
                <a:srgbClr val="000000"/>
              </a:solidFill>
              <a:ln w="30147" cap="flat">
                <a:solidFill>
                  <a:srgbClr val="999999">
                    <a:alpha val="6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4D1A242B-381B-417E-A1AF-0529595CF79A}"/>
                  </a:ext>
                </a:extLst>
              </p:cNvPr>
              <p:cNvSpPr/>
              <p:nvPr/>
            </p:nvSpPr>
            <p:spPr>
              <a:xfrm>
                <a:off x="8381102" y="3196095"/>
                <a:ext cx="845302" cy="1911992"/>
              </a:xfrm>
              <a:custGeom>
                <a:avLst/>
                <a:gdLst>
                  <a:gd name="connsiteX0" fmla="*/ 47775 w 845301"/>
                  <a:gd name="connsiteY0" fmla="*/ 47775 h 1911991"/>
                  <a:gd name="connsiteX1" fmla="*/ 802569 w 845301"/>
                  <a:gd name="connsiteY1" fmla="*/ 1870003 h 1911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5301" h="1911991">
                    <a:moveTo>
                      <a:pt x="47775" y="47775"/>
                    </a:moveTo>
                    <a:lnTo>
                      <a:pt x="802569" y="1870003"/>
                    </a:lnTo>
                  </a:path>
                </a:pathLst>
              </a:custGeom>
              <a:solidFill>
                <a:srgbClr val="000000"/>
              </a:solidFill>
              <a:ln w="30147" cap="flat">
                <a:solidFill>
                  <a:srgbClr val="999999">
                    <a:alpha val="6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253EBC0-FA8B-4FE3-AC23-10DACD008235}"/>
                  </a:ext>
                </a:extLst>
              </p:cNvPr>
              <p:cNvSpPr/>
              <p:nvPr/>
            </p:nvSpPr>
            <p:spPr>
              <a:xfrm>
                <a:off x="7626308" y="3196095"/>
                <a:ext cx="845302" cy="1911992"/>
              </a:xfrm>
              <a:custGeom>
                <a:avLst/>
                <a:gdLst>
                  <a:gd name="connsiteX0" fmla="*/ 802569 w 845301"/>
                  <a:gd name="connsiteY0" fmla="*/ 47775 h 1911991"/>
                  <a:gd name="connsiteX1" fmla="*/ 47775 w 845301"/>
                  <a:gd name="connsiteY1" fmla="*/ 1870003 h 1911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5301" h="1911991">
                    <a:moveTo>
                      <a:pt x="802569" y="47775"/>
                    </a:moveTo>
                    <a:lnTo>
                      <a:pt x="47775" y="1870003"/>
                    </a:lnTo>
                  </a:path>
                </a:pathLst>
              </a:custGeom>
              <a:solidFill>
                <a:srgbClr val="000000"/>
              </a:solidFill>
              <a:ln w="30147" cap="flat">
                <a:solidFill>
                  <a:srgbClr val="999999">
                    <a:alpha val="6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5B69E691-55E4-4C8C-B796-0716EEA72DC3}"/>
                  </a:ext>
                </a:extLst>
              </p:cNvPr>
              <p:cNvSpPr/>
              <p:nvPr/>
            </p:nvSpPr>
            <p:spPr>
              <a:xfrm>
                <a:off x="6558870" y="3196095"/>
                <a:ext cx="1911992" cy="845302"/>
              </a:xfrm>
              <a:custGeom>
                <a:avLst/>
                <a:gdLst>
                  <a:gd name="connsiteX0" fmla="*/ 1870007 w 1911991"/>
                  <a:gd name="connsiteY0" fmla="*/ 47775 h 845301"/>
                  <a:gd name="connsiteX1" fmla="*/ 47775 w 1911991"/>
                  <a:gd name="connsiteY1" fmla="*/ 802569 h 845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1991" h="845301">
                    <a:moveTo>
                      <a:pt x="1870007" y="47775"/>
                    </a:moveTo>
                    <a:lnTo>
                      <a:pt x="47775" y="802569"/>
                    </a:lnTo>
                  </a:path>
                </a:pathLst>
              </a:custGeom>
              <a:solidFill>
                <a:srgbClr val="000000"/>
              </a:solidFill>
              <a:ln w="30147" cap="flat">
                <a:solidFill>
                  <a:srgbClr val="999999">
                    <a:alpha val="6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9B7D12C2-7955-4F87-A66A-0F417A62393D}"/>
                  </a:ext>
                </a:extLst>
              </p:cNvPr>
              <p:cNvSpPr/>
              <p:nvPr/>
            </p:nvSpPr>
            <p:spPr>
              <a:xfrm>
                <a:off x="6558870" y="2441301"/>
                <a:ext cx="1911992" cy="845302"/>
              </a:xfrm>
              <a:custGeom>
                <a:avLst/>
                <a:gdLst>
                  <a:gd name="connsiteX0" fmla="*/ 1870007 w 1911991"/>
                  <a:gd name="connsiteY0" fmla="*/ 802569 h 845301"/>
                  <a:gd name="connsiteX1" fmla="*/ 47775 w 1911991"/>
                  <a:gd name="connsiteY1" fmla="*/ 47775 h 845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1991" h="845301">
                    <a:moveTo>
                      <a:pt x="1870007" y="802569"/>
                    </a:moveTo>
                    <a:lnTo>
                      <a:pt x="47775" y="47775"/>
                    </a:lnTo>
                  </a:path>
                </a:pathLst>
              </a:custGeom>
              <a:solidFill>
                <a:srgbClr val="000000"/>
              </a:solidFill>
              <a:ln w="30147" cap="flat">
                <a:solidFill>
                  <a:srgbClr val="999999">
                    <a:alpha val="6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39644697-5C05-4D13-8CF9-CF78A29FF3BE}"/>
                  </a:ext>
                </a:extLst>
              </p:cNvPr>
              <p:cNvSpPr/>
              <p:nvPr/>
            </p:nvSpPr>
            <p:spPr>
              <a:xfrm>
                <a:off x="7626308" y="1373863"/>
                <a:ext cx="845302" cy="1911992"/>
              </a:xfrm>
              <a:custGeom>
                <a:avLst/>
                <a:gdLst>
                  <a:gd name="connsiteX0" fmla="*/ 802569 w 845301"/>
                  <a:gd name="connsiteY0" fmla="*/ 1870007 h 1911991"/>
                  <a:gd name="connsiteX1" fmla="*/ 47775 w 845301"/>
                  <a:gd name="connsiteY1" fmla="*/ 47775 h 1911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5301" h="1911991">
                    <a:moveTo>
                      <a:pt x="802569" y="1870007"/>
                    </a:moveTo>
                    <a:lnTo>
                      <a:pt x="47775" y="47775"/>
                    </a:lnTo>
                  </a:path>
                </a:pathLst>
              </a:custGeom>
              <a:solidFill>
                <a:srgbClr val="000000"/>
              </a:solidFill>
              <a:ln w="30147" cap="flat">
                <a:solidFill>
                  <a:srgbClr val="999999">
                    <a:alpha val="6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350738A4-F078-4BAD-842D-6A65C9A5BFEA}"/>
                  </a:ext>
                </a:extLst>
              </p:cNvPr>
              <p:cNvSpPr/>
              <p:nvPr/>
            </p:nvSpPr>
            <p:spPr>
              <a:xfrm>
                <a:off x="8381102" y="1373863"/>
                <a:ext cx="845302" cy="1911992"/>
              </a:xfrm>
              <a:custGeom>
                <a:avLst/>
                <a:gdLst>
                  <a:gd name="connsiteX0" fmla="*/ 47775 w 845301"/>
                  <a:gd name="connsiteY0" fmla="*/ 1870007 h 1911991"/>
                  <a:gd name="connsiteX1" fmla="*/ 802569 w 845301"/>
                  <a:gd name="connsiteY1" fmla="*/ 47775 h 1911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5301" h="1911991">
                    <a:moveTo>
                      <a:pt x="47775" y="1870007"/>
                    </a:moveTo>
                    <a:lnTo>
                      <a:pt x="802569" y="47775"/>
                    </a:lnTo>
                  </a:path>
                </a:pathLst>
              </a:custGeom>
              <a:solidFill>
                <a:srgbClr val="000000"/>
              </a:solidFill>
              <a:ln w="30147" cap="flat">
                <a:solidFill>
                  <a:srgbClr val="999999">
                    <a:alpha val="6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C7DB437C-F609-4171-8A07-602955CB7057}"/>
                  </a:ext>
                </a:extLst>
              </p:cNvPr>
              <p:cNvSpPr/>
              <p:nvPr/>
            </p:nvSpPr>
            <p:spPr>
              <a:xfrm>
                <a:off x="8381102" y="2441301"/>
                <a:ext cx="1911992" cy="845302"/>
              </a:xfrm>
              <a:custGeom>
                <a:avLst/>
                <a:gdLst>
                  <a:gd name="connsiteX0" fmla="*/ 47775 w 1911991"/>
                  <a:gd name="connsiteY0" fmla="*/ 802569 h 845301"/>
                  <a:gd name="connsiteX1" fmla="*/ 1870003 w 1911991"/>
                  <a:gd name="connsiteY1" fmla="*/ 47775 h 845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1991" h="845301">
                    <a:moveTo>
                      <a:pt x="47775" y="802569"/>
                    </a:moveTo>
                    <a:lnTo>
                      <a:pt x="1870003" y="47775"/>
                    </a:lnTo>
                  </a:path>
                </a:pathLst>
              </a:custGeom>
              <a:solidFill>
                <a:srgbClr val="000000"/>
              </a:solidFill>
              <a:ln w="30147" cap="flat">
                <a:solidFill>
                  <a:srgbClr val="999999">
                    <a:alpha val="6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C10C6336-9EA1-4122-8FB6-0004D7D214D5}"/>
                  </a:ext>
                </a:extLst>
              </p:cNvPr>
              <p:cNvSpPr/>
              <p:nvPr/>
            </p:nvSpPr>
            <p:spPr>
              <a:xfrm>
                <a:off x="6277131" y="1092124"/>
                <a:ext cx="4246635" cy="4246635"/>
              </a:xfrm>
              <a:custGeom>
                <a:avLst/>
                <a:gdLst>
                  <a:gd name="connsiteX0" fmla="*/ 4103990 w 4246634"/>
                  <a:gd name="connsiteY0" fmla="*/ 2131619 h 4246634"/>
                  <a:gd name="connsiteX1" fmla="*/ 2131619 w 4246634"/>
                  <a:gd name="connsiteY1" fmla="*/ 4103990 h 4246634"/>
                  <a:gd name="connsiteX2" fmla="*/ 159249 w 4246634"/>
                  <a:gd name="connsiteY2" fmla="*/ 2131619 h 4246634"/>
                  <a:gd name="connsiteX3" fmla="*/ 2131619 w 4246634"/>
                  <a:gd name="connsiteY3" fmla="*/ 159249 h 4246634"/>
                  <a:gd name="connsiteX4" fmla="*/ 4103990 w 4246634"/>
                  <a:gd name="connsiteY4" fmla="*/ 2131619 h 424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6634" h="4246634">
                    <a:moveTo>
                      <a:pt x="4103990" y="2131619"/>
                    </a:moveTo>
                    <a:cubicBezTo>
                      <a:pt x="4103990" y="3220930"/>
                      <a:pt x="3220930" y="4103990"/>
                      <a:pt x="2131619" y="4103990"/>
                    </a:cubicBezTo>
                    <a:cubicBezTo>
                      <a:pt x="1042309" y="4103990"/>
                      <a:pt x="159249" y="3220930"/>
                      <a:pt x="159249" y="2131619"/>
                    </a:cubicBezTo>
                    <a:cubicBezTo>
                      <a:pt x="159249" y="1042309"/>
                      <a:pt x="1042309" y="159249"/>
                      <a:pt x="2131619" y="159249"/>
                    </a:cubicBezTo>
                    <a:cubicBezTo>
                      <a:pt x="3220930" y="159249"/>
                      <a:pt x="4103990" y="1042309"/>
                      <a:pt x="4103990" y="2131619"/>
                    </a:cubicBezTo>
                    <a:close/>
                  </a:path>
                </a:pathLst>
              </a:custGeom>
              <a:noFill/>
              <a:ln w="100489" cap="flat">
                <a:solidFill>
                  <a:srgbClr val="77777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80F96A98-76BB-4951-8325-5F2C511907F0}"/>
                  </a:ext>
                </a:extLst>
              </p:cNvPr>
              <p:cNvSpPr/>
              <p:nvPr/>
            </p:nvSpPr>
            <p:spPr>
              <a:xfrm>
                <a:off x="7665841" y="2480834"/>
                <a:ext cx="1509467" cy="1509467"/>
              </a:xfrm>
              <a:custGeom>
                <a:avLst/>
                <a:gdLst>
                  <a:gd name="connsiteX0" fmla="*/ 1366823 w 1509467"/>
                  <a:gd name="connsiteY0" fmla="*/ 763036 h 1509467"/>
                  <a:gd name="connsiteX1" fmla="*/ 763036 w 1509467"/>
                  <a:gd name="connsiteY1" fmla="*/ 1366823 h 1509467"/>
                  <a:gd name="connsiteX2" fmla="*/ 159249 w 1509467"/>
                  <a:gd name="connsiteY2" fmla="*/ 763036 h 1509467"/>
                  <a:gd name="connsiteX3" fmla="*/ 763036 w 1509467"/>
                  <a:gd name="connsiteY3" fmla="*/ 159249 h 1509467"/>
                  <a:gd name="connsiteX4" fmla="*/ 1366823 w 1509467"/>
                  <a:gd name="connsiteY4" fmla="*/ 763036 h 15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67" h="1509467">
                    <a:moveTo>
                      <a:pt x="1366823" y="763036"/>
                    </a:moveTo>
                    <a:cubicBezTo>
                      <a:pt x="1366823" y="1096498"/>
                      <a:pt x="1096498" y="1366823"/>
                      <a:pt x="763036" y="1366823"/>
                    </a:cubicBezTo>
                    <a:cubicBezTo>
                      <a:pt x="429573" y="1366823"/>
                      <a:pt x="159249" y="1096498"/>
                      <a:pt x="159249" y="763036"/>
                    </a:cubicBezTo>
                    <a:cubicBezTo>
                      <a:pt x="159249" y="429573"/>
                      <a:pt x="429573" y="159249"/>
                      <a:pt x="763036" y="159249"/>
                    </a:cubicBezTo>
                    <a:cubicBezTo>
                      <a:pt x="1096498" y="159249"/>
                      <a:pt x="1366823" y="429573"/>
                      <a:pt x="1366823" y="763036"/>
                    </a:cubicBezTo>
                    <a:close/>
                  </a:path>
                </a:pathLst>
              </a:custGeom>
              <a:solidFill>
                <a:srgbClr val="777777"/>
              </a:solidFill>
              <a:ln w="100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66C9F66D-9041-4C59-BE9E-F3AA308C1D26}"/>
                  </a:ext>
                </a:extLst>
              </p:cNvPr>
              <p:cNvSpPr/>
              <p:nvPr/>
            </p:nvSpPr>
            <p:spPr>
              <a:xfrm>
                <a:off x="8168997" y="2983990"/>
                <a:ext cx="503156" cy="503156"/>
              </a:xfrm>
              <a:custGeom>
                <a:avLst/>
                <a:gdLst>
                  <a:gd name="connsiteX0" fmla="*/ 360511 w 503155"/>
                  <a:gd name="connsiteY0" fmla="*/ 259880 h 503155"/>
                  <a:gd name="connsiteX1" fmla="*/ 259880 w 503155"/>
                  <a:gd name="connsiteY1" fmla="*/ 360511 h 503155"/>
                  <a:gd name="connsiteX2" fmla="*/ 159249 w 503155"/>
                  <a:gd name="connsiteY2" fmla="*/ 259880 h 503155"/>
                  <a:gd name="connsiteX3" fmla="*/ 259880 w 503155"/>
                  <a:gd name="connsiteY3" fmla="*/ 159249 h 503155"/>
                  <a:gd name="connsiteX4" fmla="*/ 360511 w 503155"/>
                  <a:gd name="connsiteY4" fmla="*/ 259880 h 50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3155" h="503155">
                    <a:moveTo>
                      <a:pt x="360511" y="259880"/>
                    </a:moveTo>
                    <a:cubicBezTo>
                      <a:pt x="360511" y="315457"/>
                      <a:pt x="315457" y="360511"/>
                      <a:pt x="259880" y="360511"/>
                    </a:cubicBezTo>
                    <a:cubicBezTo>
                      <a:pt x="204303" y="360511"/>
                      <a:pt x="159249" y="315457"/>
                      <a:pt x="159249" y="259880"/>
                    </a:cubicBezTo>
                    <a:cubicBezTo>
                      <a:pt x="159249" y="204303"/>
                      <a:pt x="204303" y="159249"/>
                      <a:pt x="259880" y="159249"/>
                    </a:cubicBezTo>
                    <a:cubicBezTo>
                      <a:pt x="315457" y="159249"/>
                      <a:pt x="360511" y="204303"/>
                      <a:pt x="360511" y="259880"/>
                    </a:cubicBezTo>
                    <a:close/>
                  </a:path>
                </a:pathLst>
              </a:custGeom>
              <a:solidFill>
                <a:srgbClr val="F6F6F6"/>
              </a:solidFill>
              <a:ln w="100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099275D7-4C33-4D45-8663-1F409E78D6C0}"/>
                </a:ext>
              </a:extLst>
            </p:cNvPr>
            <p:cNvSpPr/>
            <p:nvPr/>
          </p:nvSpPr>
          <p:spPr>
            <a:xfrm>
              <a:off x="6766803" y="1581796"/>
              <a:ext cx="3320828" cy="3320828"/>
            </a:xfrm>
            <a:custGeom>
              <a:avLst/>
              <a:gdLst>
                <a:gd name="connsiteX0" fmla="*/ 3292299 w 3320827"/>
                <a:gd name="connsiteY0" fmla="*/ 1662074 h 3320827"/>
                <a:gd name="connsiteX1" fmla="*/ 1662074 w 3320827"/>
                <a:gd name="connsiteY1" fmla="*/ 3292299 h 3320827"/>
                <a:gd name="connsiteX2" fmla="*/ 31850 w 3320827"/>
                <a:gd name="connsiteY2" fmla="*/ 1662074 h 3320827"/>
                <a:gd name="connsiteX3" fmla="*/ 1662074 w 3320827"/>
                <a:gd name="connsiteY3" fmla="*/ 31850 h 3320827"/>
                <a:gd name="connsiteX4" fmla="*/ 3292299 w 3320827"/>
                <a:gd name="connsiteY4" fmla="*/ 1662074 h 332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827" h="3320827">
                  <a:moveTo>
                    <a:pt x="3292299" y="1662074"/>
                  </a:moveTo>
                  <a:cubicBezTo>
                    <a:pt x="3292299" y="2562423"/>
                    <a:pt x="2562423" y="3292299"/>
                    <a:pt x="1662074" y="3292299"/>
                  </a:cubicBezTo>
                  <a:cubicBezTo>
                    <a:pt x="761726" y="3292299"/>
                    <a:pt x="31850" y="2562423"/>
                    <a:pt x="31850" y="1662074"/>
                  </a:cubicBezTo>
                  <a:cubicBezTo>
                    <a:pt x="31850" y="761726"/>
                    <a:pt x="761726" y="31850"/>
                    <a:pt x="1662074" y="31850"/>
                  </a:cubicBezTo>
                  <a:cubicBezTo>
                    <a:pt x="2562423" y="31850"/>
                    <a:pt x="3292299" y="761726"/>
                    <a:pt x="3292299" y="1662074"/>
                  </a:cubicBezTo>
                  <a:close/>
                </a:path>
              </a:pathLst>
            </a:custGeom>
            <a:noFill/>
            <a:ln w="20098" cap="flat">
              <a:solidFill>
                <a:srgbClr val="777777">
                  <a:alpha val="6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F42BFF2E-23E5-451F-ABA8-790045FE232F}"/>
              </a:ext>
            </a:extLst>
          </p:cNvPr>
          <p:cNvSpPr/>
          <p:nvPr/>
        </p:nvSpPr>
        <p:spPr>
          <a:xfrm>
            <a:off x="6464909" y="3151642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C000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A4AD7C89-5CB9-4EF3-AECD-33B9CC4B70A8}"/>
              </a:ext>
            </a:extLst>
          </p:cNvPr>
          <p:cNvSpPr/>
          <p:nvPr/>
        </p:nvSpPr>
        <p:spPr>
          <a:xfrm>
            <a:off x="6774410" y="3151642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DB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13163B39-C9B8-4F8F-8C5E-EB10A0B0CB11}"/>
              </a:ext>
            </a:extLst>
          </p:cNvPr>
          <p:cNvSpPr/>
          <p:nvPr/>
        </p:nvSpPr>
        <p:spPr>
          <a:xfrm>
            <a:off x="7011157" y="1826150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C000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7AD9081B-5917-4593-A9A9-F797C6146CE5}"/>
              </a:ext>
            </a:extLst>
          </p:cNvPr>
          <p:cNvSpPr/>
          <p:nvPr/>
        </p:nvSpPr>
        <p:spPr>
          <a:xfrm>
            <a:off x="7011157" y="4477135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C000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DF3964EC-9323-4244-A37F-7C2CFD23D726}"/>
              </a:ext>
            </a:extLst>
          </p:cNvPr>
          <p:cNvSpPr/>
          <p:nvPr/>
        </p:nvSpPr>
        <p:spPr>
          <a:xfrm>
            <a:off x="7230803" y="2045796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DB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17C35F1B-7E70-4580-B6B2-29F1E468AC78}"/>
              </a:ext>
            </a:extLst>
          </p:cNvPr>
          <p:cNvSpPr/>
          <p:nvPr/>
        </p:nvSpPr>
        <p:spPr>
          <a:xfrm>
            <a:off x="7230803" y="4257477"/>
            <a:ext cx="181136" cy="181136"/>
          </a:xfrm>
          <a:custGeom>
            <a:avLst/>
            <a:gdLst>
              <a:gd name="connsiteX0" fmla="*/ 152607 w 181136"/>
              <a:gd name="connsiteY0" fmla="*/ 92229 h 181136"/>
              <a:gd name="connsiteX1" fmla="*/ 92228 w 181136"/>
              <a:gd name="connsiteY1" fmla="*/ 152607 h 181136"/>
              <a:gd name="connsiteX2" fmla="*/ 31850 w 181136"/>
              <a:gd name="connsiteY2" fmla="*/ 92229 h 181136"/>
              <a:gd name="connsiteX3" fmla="*/ 92228 w 181136"/>
              <a:gd name="connsiteY3" fmla="*/ 31850 h 181136"/>
              <a:gd name="connsiteX4" fmla="*/ 152607 w 181136"/>
              <a:gd name="connsiteY4" fmla="*/ 92229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9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9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9"/>
                </a:cubicBezTo>
                <a:close/>
              </a:path>
            </a:pathLst>
          </a:custGeom>
          <a:solidFill>
            <a:srgbClr val="89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3071399B-8395-4D93-8912-E6C35BD80B99}"/>
              </a:ext>
            </a:extLst>
          </p:cNvPr>
          <p:cNvSpPr/>
          <p:nvPr/>
        </p:nvSpPr>
        <p:spPr>
          <a:xfrm>
            <a:off x="7093894" y="3151642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A4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A2044A2-418C-49DD-9640-E4CB11F8C77C}"/>
              </a:ext>
            </a:extLst>
          </p:cNvPr>
          <p:cNvSpPr/>
          <p:nvPr/>
        </p:nvSpPr>
        <p:spPr>
          <a:xfrm>
            <a:off x="7460433" y="2275426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52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8EDA362F-0A36-4F79-902F-A136F844868C}"/>
              </a:ext>
            </a:extLst>
          </p:cNvPr>
          <p:cNvSpPr/>
          <p:nvPr/>
        </p:nvSpPr>
        <p:spPr>
          <a:xfrm>
            <a:off x="7460433" y="4027857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1B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DC5F42CD-FFEA-4BFF-B237-6A53EADABFFF}"/>
              </a:ext>
            </a:extLst>
          </p:cNvPr>
          <p:cNvSpPr/>
          <p:nvPr/>
        </p:nvSpPr>
        <p:spPr>
          <a:xfrm>
            <a:off x="7413378" y="3151642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C0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5CDDFFE8-71BC-430A-91C1-D042C0A163CE}"/>
              </a:ext>
            </a:extLst>
          </p:cNvPr>
          <p:cNvSpPr/>
          <p:nvPr/>
        </p:nvSpPr>
        <p:spPr>
          <a:xfrm>
            <a:off x="7680079" y="2495072"/>
            <a:ext cx="181136" cy="181136"/>
          </a:xfrm>
          <a:custGeom>
            <a:avLst/>
            <a:gdLst>
              <a:gd name="connsiteX0" fmla="*/ 152607 w 181136"/>
              <a:gd name="connsiteY0" fmla="*/ 92229 h 181136"/>
              <a:gd name="connsiteX1" fmla="*/ 92229 w 181136"/>
              <a:gd name="connsiteY1" fmla="*/ 152607 h 181136"/>
              <a:gd name="connsiteX2" fmla="*/ 31850 w 181136"/>
              <a:gd name="connsiteY2" fmla="*/ 92229 h 181136"/>
              <a:gd name="connsiteX3" fmla="*/ 92229 w 181136"/>
              <a:gd name="connsiteY3" fmla="*/ 31850 h 181136"/>
              <a:gd name="connsiteX4" fmla="*/ 152607 w 181136"/>
              <a:gd name="connsiteY4" fmla="*/ 92229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9"/>
                </a:moveTo>
                <a:cubicBezTo>
                  <a:pt x="152607" y="125575"/>
                  <a:pt x="125575" y="152607"/>
                  <a:pt x="92229" y="152607"/>
                </a:cubicBezTo>
                <a:cubicBezTo>
                  <a:pt x="58882" y="152607"/>
                  <a:pt x="31850" y="125575"/>
                  <a:pt x="31850" y="92229"/>
                </a:cubicBezTo>
                <a:cubicBezTo>
                  <a:pt x="31850" y="58882"/>
                  <a:pt x="58882" y="31850"/>
                  <a:pt x="92229" y="31850"/>
                </a:cubicBezTo>
                <a:cubicBezTo>
                  <a:pt x="125575" y="31850"/>
                  <a:pt x="152607" y="58882"/>
                  <a:pt x="152607" y="92229"/>
                </a:cubicBezTo>
                <a:close/>
              </a:path>
            </a:pathLst>
          </a:custGeom>
          <a:solidFill>
            <a:srgbClr val="89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29302163-2EFD-45A6-8823-A365D6B80A62}"/>
              </a:ext>
            </a:extLst>
          </p:cNvPr>
          <p:cNvSpPr/>
          <p:nvPr/>
        </p:nvSpPr>
        <p:spPr>
          <a:xfrm>
            <a:off x="7680079" y="3808220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9 w 181136"/>
              <a:gd name="connsiteY1" fmla="*/ 152607 h 181136"/>
              <a:gd name="connsiteX2" fmla="*/ 31850 w 181136"/>
              <a:gd name="connsiteY2" fmla="*/ 92228 h 181136"/>
              <a:gd name="connsiteX3" fmla="*/ 92229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9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9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89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488E4394-A8B5-424F-AB2F-1A39ACF8D300}"/>
              </a:ext>
            </a:extLst>
          </p:cNvPr>
          <p:cNvSpPr/>
          <p:nvPr/>
        </p:nvSpPr>
        <p:spPr>
          <a:xfrm>
            <a:off x="8336649" y="1279902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C000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E66DB2B5-2D00-4378-9092-E3376C99BF03}"/>
              </a:ext>
            </a:extLst>
          </p:cNvPr>
          <p:cNvSpPr/>
          <p:nvPr/>
        </p:nvSpPr>
        <p:spPr>
          <a:xfrm>
            <a:off x="8336649" y="1589403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DB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0F117626-62A5-4B9B-8CC0-44D8ACA27083}"/>
              </a:ext>
            </a:extLst>
          </p:cNvPr>
          <p:cNvSpPr/>
          <p:nvPr/>
        </p:nvSpPr>
        <p:spPr>
          <a:xfrm>
            <a:off x="8336649" y="1908887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37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FA8EF82D-D057-40FD-9DAC-4457F7B21B0A}"/>
              </a:ext>
            </a:extLst>
          </p:cNvPr>
          <p:cNvSpPr/>
          <p:nvPr/>
        </p:nvSpPr>
        <p:spPr>
          <a:xfrm>
            <a:off x="8336649" y="2228371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6E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6B1D9E7F-F8E7-481B-8DED-F060242A6B13}"/>
              </a:ext>
            </a:extLst>
          </p:cNvPr>
          <p:cNvSpPr/>
          <p:nvPr/>
        </p:nvSpPr>
        <p:spPr>
          <a:xfrm>
            <a:off x="8336649" y="4074912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A4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CDA31998-434E-48DF-A73C-72F979058DD3}"/>
              </a:ext>
            </a:extLst>
          </p:cNvPr>
          <p:cNvSpPr/>
          <p:nvPr/>
        </p:nvSpPr>
        <p:spPr>
          <a:xfrm>
            <a:off x="8336649" y="4394396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C000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950BF33D-7865-4299-8C70-FBA838B7E0B6}"/>
              </a:ext>
            </a:extLst>
          </p:cNvPr>
          <p:cNvSpPr/>
          <p:nvPr/>
        </p:nvSpPr>
        <p:spPr>
          <a:xfrm>
            <a:off x="8336649" y="4713880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C000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CB15C7A1-FA9C-402B-8275-CB8CABC88CD9}"/>
              </a:ext>
            </a:extLst>
          </p:cNvPr>
          <p:cNvSpPr/>
          <p:nvPr/>
        </p:nvSpPr>
        <p:spPr>
          <a:xfrm>
            <a:off x="8336649" y="5033364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C000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BE9165A0-454D-4C09-9944-F5CC468345E2}"/>
              </a:ext>
            </a:extLst>
          </p:cNvPr>
          <p:cNvSpPr/>
          <p:nvPr/>
        </p:nvSpPr>
        <p:spPr>
          <a:xfrm>
            <a:off x="8993227" y="2495072"/>
            <a:ext cx="181136" cy="181136"/>
          </a:xfrm>
          <a:custGeom>
            <a:avLst/>
            <a:gdLst>
              <a:gd name="connsiteX0" fmla="*/ 152607 w 181136"/>
              <a:gd name="connsiteY0" fmla="*/ 92229 h 181136"/>
              <a:gd name="connsiteX1" fmla="*/ 92228 w 181136"/>
              <a:gd name="connsiteY1" fmla="*/ 152607 h 181136"/>
              <a:gd name="connsiteX2" fmla="*/ 31850 w 181136"/>
              <a:gd name="connsiteY2" fmla="*/ 92229 h 181136"/>
              <a:gd name="connsiteX3" fmla="*/ 92228 w 181136"/>
              <a:gd name="connsiteY3" fmla="*/ 31850 h 181136"/>
              <a:gd name="connsiteX4" fmla="*/ 152607 w 181136"/>
              <a:gd name="connsiteY4" fmla="*/ 92229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9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9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9"/>
                </a:cubicBezTo>
                <a:close/>
              </a:path>
            </a:pathLst>
          </a:custGeom>
          <a:solidFill>
            <a:srgbClr val="6E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88D4841F-2515-4125-857E-301A40EE1D93}"/>
              </a:ext>
            </a:extLst>
          </p:cNvPr>
          <p:cNvSpPr/>
          <p:nvPr/>
        </p:nvSpPr>
        <p:spPr>
          <a:xfrm>
            <a:off x="8993227" y="3808220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A4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FF3F1EEF-9198-4482-AD75-94A4D0F082A6}"/>
              </a:ext>
            </a:extLst>
          </p:cNvPr>
          <p:cNvSpPr/>
          <p:nvPr/>
        </p:nvSpPr>
        <p:spPr>
          <a:xfrm>
            <a:off x="9259919" y="3151642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6E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DC3AB368-D805-4010-B239-7430A4C1EC7D}"/>
              </a:ext>
            </a:extLst>
          </p:cNvPr>
          <p:cNvSpPr/>
          <p:nvPr/>
        </p:nvSpPr>
        <p:spPr>
          <a:xfrm>
            <a:off x="9212864" y="2275426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52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27AB2D96-A3A9-4EE8-BE34-3610BA1CB43E}"/>
              </a:ext>
            </a:extLst>
          </p:cNvPr>
          <p:cNvSpPr/>
          <p:nvPr/>
        </p:nvSpPr>
        <p:spPr>
          <a:xfrm>
            <a:off x="9212864" y="4027857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52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9E5246B7-0CC6-4A38-8FDF-98DC4920048E}"/>
              </a:ext>
            </a:extLst>
          </p:cNvPr>
          <p:cNvSpPr/>
          <p:nvPr/>
        </p:nvSpPr>
        <p:spPr>
          <a:xfrm>
            <a:off x="9579403" y="3151642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A4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F96B2A51-C8C9-4209-8A44-628E59DE955C}"/>
              </a:ext>
            </a:extLst>
          </p:cNvPr>
          <p:cNvSpPr/>
          <p:nvPr/>
        </p:nvSpPr>
        <p:spPr>
          <a:xfrm>
            <a:off x="9442484" y="2045796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9 w 181136"/>
              <a:gd name="connsiteY1" fmla="*/ 152607 h 181136"/>
              <a:gd name="connsiteX2" fmla="*/ 31850 w 181136"/>
              <a:gd name="connsiteY2" fmla="*/ 92228 h 181136"/>
              <a:gd name="connsiteX3" fmla="*/ 92229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9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9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6E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8476ED2F-FEC6-48BF-87DF-A1C4B48059C7}"/>
              </a:ext>
            </a:extLst>
          </p:cNvPr>
          <p:cNvSpPr/>
          <p:nvPr/>
        </p:nvSpPr>
        <p:spPr>
          <a:xfrm>
            <a:off x="9442484" y="4257477"/>
            <a:ext cx="181136" cy="181136"/>
          </a:xfrm>
          <a:custGeom>
            <a:avLst/>
            <a:gdLst>
              <a:gd name="connsiteX0" fmla="*/ 152607 w 181136"/>
              <a:gd name="connsiteY0" fmla="*/ 92229 h 181136"/>
              <a:gd name="connsiteX1" fmla="*/ 92229 w 181136"/>
              <a:gd name="connsiteY1" fmla="*/ 152607 h 181136"/>
              <a:gd name="connsiteX2" fmla="*/ 31850 w 181136"/>
              <a:gd name="connsiteY2" fmla="*/ 92229 h 181136"/>
              <a:gd name="connsiteX3" fmla="*/ 92229 w 181136"/>
              <a:gd name="connsiteY3" fmla="*/ 31850 h 181136"/>
              <a:gd name="connsiteX4" fmla="*/ 152607 w 181136"/>
              <a:gd name="connsiteY4" fmla="*/ 92229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9"/>
                </a:moveTo>
                <a:cubicBezTo>
                  <a:pt x="152607" y="125575"/>
                  <a:pt x="125575" y="152607"/>
                  <a:pt x="92229" y="152607"/>
                </a:cubicBezTo>
                <a:cubicBezTo>
                  <a:pt x="58882" y="152607"/>
                  <a:pt x="31850" y="125575"/>
                  <a:pt x="31850" y="92229"/>
                </a:cubicBezTo>
                <a:cubicBezTo>
                  <a:pt x="31850" y="58882"/>
                  <a:pt x="58882" y="31850"/>
                  <a:pt x="92229" y="31850"/>
                </a:cubicBezTo>
                <a:cubicBezTo>
                  <a:pt x="125575" y="31850"/>
                  <a:pt x="152607" y="58882"/>
                  <a:pt x="152607" y="92229"/>
                </a:cubicBezTo>
                <a:close/>
              </a:path>
            </a:pathLst>
          </a:custGeom>
          <a:solidFill>
            <a:srgbClr val="89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CDB98D75-B0E9-417E-A4B0-529243794272}"/>
              </a:ext>
            </a:extLst>
          </p:cNvPr>
          <p:cNvSpPr/>
          <p:nvPr/>
        </p:nvSpPr>
        <p:spPr>
          <a:xfrm>
            <a:off x="9662142" y="1826150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C000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71369EEC-CB5D-426A-B569-096D6FDC3201}"/>
              </a:ext>
            </a:extLst>
          </p:cNvPr>
          <p:cNvSpPr/>
          <p:nvPr/>
        </p:nvSpPr>
        <p:spPr>
          <a:xfrm>
            <a:off x="9662142" y="4477135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C000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CE469B2C-DE38-4938-B713-8D7255AA092A}"/>
              </a:ext>
            </a:extLst>
          </p:cNvPr>
          <p:cNvSpPr/>
          <p:nvPr/>
        </p:nvSpPr>
        <p:spPr>
          <a:xfrm>
            <a:off x="9898887" y="3151642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A4FF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A6CC05EE-C1C7-4DFE-9E2F-FE5B1FD927B0}"/>
              </a:ext>
            </a:extLst>
          </p:cNvPr>
          <p:cNvSpPr/>
          <p:nvPr/>
        </p:nvSpPr>
        <p:spPr>
          <a:xfrm>
            <a:off x="10218371" y="3151642"/>
            <a:ext cx="181136" cy="181136"/>
          </a:xfrm>
          <a:custGeom>
            <a:avLst/>
            <a:gdLst>
              <a:gd name="connsiteX0" fmla="*/ 152607 w 181136"/>
              <a:gd name="connsiteY0" fmla="*/ 92228 h 181136"/>
              <a:gd name="connsiteX1" fmla="*/ 92228 w 181136"/>
              <a:gd name="connsiteY1" fmla="*/ 152607 h 181136"/>
              <a:gd name="connsiteX2" fmla="*/ 31850 w 181136"/>
              <a:gd name="connsiteY2" fmla="*/ 92228 h 181136"/>
              <a:gd name="connsiteX3" fmla="*/ 92228 w 181136"/>
              <a:gd name="connsiteY3" fmla="*/ 31850 h 181136"/>
              <a:gd name="connsiteX4" fmla="*/ 152607 w 181136"/>
              <a:gd name="connsiteY4" fmla="*/ 92228 h 1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36" h="181136">
                <a:moveTo>
                  <a:pt x="152607" y="92228"/>
                </a:moveTo>
                <a:cubicBezTo>
                  <a:pt x="152607" y="125575"/>
                  <a:pt x="125575" y="152607"/>
                  <a:pt x="92228" y="152607"/>
                </a:cubicBezTo>
                <a:cubicBezTo>
                  <a:pt x="58882" y="152607"/>
                  <a:pt x="31850" y="125575"/>
                  <a:pt x="31850" y="92228"/>
                </a:cubicBezTo>
                <a:cubicBezTo>
                  <a:pt x="31850" y="58882"/>
                  <a:pt x="58882" y="31850"/>
                  <a:pt x="92228" y="31850"/>
                </a:cubicBezTo>
                <a:cubicBezTo>
                  <a:pt x="125575" y="31850"/>
                  <a:pt x="152607" y="58882"/>
                  <a:pt x="152607" y="92228"/>
                </a:cubicBezTo>
                <a:close/>
              </a:path>
            </a:pathLst>
          </a:custGeom>
          <a:solidFill>
            <a:srgbClr val="C00000">
              <a:alpha val="70000"/>
            </a:srgbClr>
          </a:solidFill>
          <a:ln w="2009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63EE5030-2DAA-4827-99C1-7A98D6123401}"/>
              </a:ext>
            </a:extLst>
          </p:cNvPr>
          <p:cNvGrpSpPr/>
          <p:nvPr/>
        </p:nvGrpSpPr>
        <p:grpSpPr>
          <a:xfrm>
            <a:off x="5005016" y="2097916"/>
            <a:ext cx="2835348" cy="3530810"/>
            <a:chOff x="3287374" y="1941993"/>
            <a:chExt cx="2835348" cy="3530810"/>
          </a:xfrm>
        </p:grpSpPr>
        <p:grpSp>
          <p:nvGrpSpPr>
            <p:cNvPr id="75" name="Graphique 31">
              <a:extLst>
                <a:ext uri="{FF2B5EF4-FFF2-40B4-BE49-F238E27FC236}">
                  <a16:creationId xmlns:a16="http://schemas.microsoft.com/office/drawing/2014/main" id="{B0189A7F-6C01-4522-AC37-F73A0A66CC27}"/>
                </a:ext>
              </a:extLst>
            </p:cNvPr>
            <p:cNvGrpSpPr/>
            <p:nvPr/>
          </p:nvGrpSpPr>
          <p:grpSpPr>
            <a:xfrm>
              <a:off x="3287374" y="1941993"/>
              <a:ext cx="2835348" cy="3530810"/>
              <a:chOff x="6218905" y="1947074"/>
              <a:chExt cx="2835348" cy="3530810"/>
            </a:xfrm>
          </p:grpSpPr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9F2DD1A4-9446-4DAA-B780-2497E3113DA9}"/>
                  </a:ext>
                </a:extLst>
              </p:cNvPr>
              <p:cNvSpPr/>
              <p:nvPr/>
            </p:nvSpPr>
            <p:spPr>
              <a:xfrm>
                <a:off x="6218905" y="1947074"/>
                <a:ext cx="2835347" cy="3530810"/>
              </a:xfrm>
              <a:custGeom>
                <a:avLst/>
                <a:gdLst>
                  <a:gd name="connsiteX0" fmla="*/ 2632197 w 2835347"/>
                  <a:gd name="connsiteY0" fmla="*/ 973786 h 3530809"/>
                  <a:gd name="connsiteX1" fmla="*/ 1883237 w 2835347"/>
                  <a:gd name="connsiteY1" fmla="*/ 224826 h 3530809"/>
                  <a:gd name="connsiteX2" fmla="*/ 224826 w 2835347"/>
                  <a:gd name="connsiteY2" fmla="*/ 224826 h 3530809"/>
                  <a:gd name="connsiteX3" fmla="*/ 224826 w 2835347"/>
                  <a:gd name="connsiteY3" fmla="*/ 3327659 h 3530809"/>
                  <a:gd name="connsiteX4" fmla="*/ 2632197 w 2835347"/>
                  <a:gd name="connsiteY4" fmla="*/ 3327659 h 353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5347" h="3530809">
                    <a:moveTo>
                      <a:pt x="2632197" y="973786"/>
                    </a:moveTo>
                    <a:lnTo>
                      <a:pt x="1883237" y="224826"/>
                    </a:lnTo>
                    <a:lnTo>
                      <a:pt x="224826" y="224826"/>
                    </a:lnTo>
                    <a:lnTo>
                      <a:pt x="224826" y="3327659"/>
                    </a:lnTo>
                    <a:lnTo>
                      <a:pt x="2632197" y="3327659"/>
                    </a:lnTo>
                    <a:close/>
                  </a:path>
                </a:pathLst>
              </a:custGeom>
              <a:solidFill>
                <a:srgbClr val="EDEADA"/>
              </a:solidFill>
              <a:ln w="533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1D12BF35-F09F-4E4B-BF15-49CD550CBF5D}"/>
                  </a:ext>
                </a:extLst>
              </p:cNvPr>
              <p:cNvSpPr/>
              <p:nvPr/>
            </p:nvSpPr>
            <p:spPr>
              <a:xfrm>
                <a:off x="7877316" y="1947074"/>
                <a:ext cx="1176937" cy="1176937"/>
              </a:xfrm>
              <a:custGeom>
                <a:avLst/>
                <a:gdLst>
                  <a:gd name="connsiteX0" fmla="*/ 224826 w 1176936"/>
                  <a:gd name="connsiteY0" fmla="*/ 224826 h 1176936"/>
                  <a:gd name="connsiteX1" fmla="*/ 224826 w 1176936"/>
                  <a:gd name="connsiteY1" fmla="*/ 973786 h 1176936"/>
                  <a:gd name="connsiteX2" fmla="*/ 973786 w 1176936"/>
                  <a:gd name="connsiteY2" fmla="*/ 973786 h 117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6936" h="1176936">
                    <a:moveTo>
                      <a:pt x="224826" y="224826"/>
                    </a:moveTo>
                    <a:lnTo>
                      <a:pt x="224826" y="973786"/>
                    </a:lnTo>
                    <a:lnTo>
                      <a:pt x="973786" y="973786"/>
                    </a:lnTo>
                    <a:close/>
                  </a:path>
                </a:pathLst>
              </a:custGeom>
              <a:solidFill>
                <a:srgbClr val="CEC9AE"/>
              </a:solidFill>
              <a:ln w="533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E7DD344E-A182-4A9D-9F0F-61A50317EC3B}"/>
                </a:ext>
              </a:extLst>
            </p:cNvPr>
            <p:cNvSpPr/>
            <p:nvPr/>
          </p:nvSpPr>
          <p:spPr>
            <a:xfrm>
              <a:off x="3900054" y="2875656"/>
              <a:ext cx="641965" cy="160491"/>
            </a:xfrm>
            <a:custGeom>
              <a:avLst/>
              <a:gdLst>
                <a:gd name="connsiteX0" fmla="*/ 93620 w 641965"/>
                <a:gd name="connsiteY0" fmla="*/ 147117 h 160491"/>
                <a:gd name="connsiteX1" fmla="*/ 575094 w 641965"/>
                <a:gd name="connsiteY1" fmla="*/ 147117 h 160491"/>
                <a:gd name="connsiteX2" fmla="*/ 628591 w 641965"/>
                <a:gd name="connsiteY2" fmla="*/ 93620 h 160491"/>
                <a:gd name="connsiteX3" fmla="*/ 575094 w 641965"/>
                <a:gd name="connsiteY3" fmla="*/ 40123 h 160491"/>
                <a:gd name="connsiteX4" fmla="*/ 93620 w 641965"/>
                <a:gd name="connsiteY4" fmla="*/ 40123 h 160491"/>
                <a:gd name="connsiteX5" fmla="*/ 40123 w 641965"/>
                <a:gd name="connsiteY5" fmla="*/ 93620 h 160491"/>
                <a:gd name="connsiteX6" fmla="*/ 93620 w 641965"/>
                <a:gd name="connsiteY6" fmla="*/ 147117 h 1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965" h="160491">
                  <a:moveTo>
                    <a:pt x="93620" y="147117"/>
                  </a:moveTo>
                  <a:lnTo>
                    <a:pt x="575094" y="147117"/>
                  </a:lnTo>
                  <a:cubicBezTo>
                    <a:pt x="604624" y="147117"/>
                    <a:pt x="628591" y="123204"/>
                    <a:pt x="628591" y="93620"/>
                  </a:cubicBezTo>
                  <a:cubicBezTo>
                    <a:pt x="628591" y="64036"/>
                    <a:pt x="604624" y="40123"/>
                    <a:pt x="575094" y="40123"/>
                  </a:cubicBezTo>
                  <a:lnTo>
                    <a:pt x="93620" y="40123"/>
                  </a:lnTo>
                  <a:cubicBezTo>
                    <a:pt x="64090" y="40123"/>
                    <a:pt x="40123" y="64036"/>
                    <a:pt x="40123" y="93620"/>
                  </a:cubicBezTo>
                  <a:cubicBezTo>
                    <a:pt x="40123" y="123204"/>
                    <a:pt x="64090" y="147117"/>
                    <a:pt x="93620" y="147117"/>
                  </a:cubicBezTo>
                  <a:close/>
                </a:path>
              </a:pathLst>
            </a:custGeom>
            <a:solidFill>
              <a:srgbClr val="CEC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9" name="Forme libre : forme 78">
              <a:extLst>
                <a:ext uri="{FF2B5EF4-FFF2-40B4-BE49-F238E27FC236}">
                  <a16:creationId xmlns:a16="http://schemas.microsoft.com/office/drawing/2014/main" id="{D5B9D239-6E7F-4104-A384-4811223D40DB}"/>
                </a:ext>
              </a:extLst>
            </p:cNvPr>
            <p:cNvSpPr/>
            <p:nvPr/>
          </p:nvSpPr>
          <p:spPr>
            <a:xfrm>
              <a:off x="3900054" y="4052593"/>
              <a:ext cx="1069942" cy="160491"/>
            </a:xfrm>
            <a:custGeom>
              <a:avLst/>
              <a:gdLst>
                <a:gd name="connsiteX0" fmla="*/ 1003071 w 1069942"/>
                <a:gd name="connsiteY0" fmla="*/ 40123 h 160491"/>
                <a:gd name="connsiteX1" fmla="*/ 93620 w 1069942"/>
                <a:gd name="connsiteY1" fmla="*/ 40123 h 160491"/>
                <a:gd name="connsiteX2" fmla="*/ 40123 w 1069942"/>
                <a:gd name="connsiteY2" fmla="*/ 93620 h 160491"/>
                <a:gd name="connsiteX3" fmla="*/ 93620 w 1069942"/>
                <a:gd name="connsiteY3" fmla="*/ 147117 h 160491"/>
                <a:gd name="connsiteX4" fmla="*/ 1003071 w 1069942"/>
                <a:gd name="connsiteY4" fmla="*/ 147117 h 160491"/>
                <a:gd name="connsiteX5" fmla="*/ 1056568 w 1069942"/>
                <a:gd name="connsiteY5" fmla="*/ 93620 h 160491"/>
                <a:gd name="connsiteX6" fmla="*/ 1003071 w 1069942"/>
                <a:gd name="connsiteY6" fmla="*/ 40123 h 1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9942" h="160491">
                  <a:moveTo>
                    <a:pt x="1003071" y="40123"/>
                  </a:moveTo>
                  <a:lnTo>
                    <a:pt x="93620" y="40123"/>
                  </a:lnTo>
                  <a:cubicBezTo>
                    <a:pt x="64090" y="40123"/>
                    <a:pt x="40123" y="64036"/>
                    <a:pt x="40123" y="93620"/>
                  </a:cubicBezTo>
                  <a:cubicBezTo>
                    <a:pt x="40123" y="123204"/>
                    <a:pt x="64090" y="147117"/>
                    <a:pt x="93620" y="147117"/>
                  </a:cubicBezTo>
                  <a:lnTo>
                    <a:pt x="1003071" y="147117"/>
                  </a:lnTo>
                  <a:cubicBezTo>
                    <a:pt x="1032601" y="147117"/>
                    <a:pt x="1056568" y="123204"/>
                    <a:pt x="1056568" y="93620"/>
                  </a:cubicBezTo>
                  <a:cubicBezTo>
                    <a:pt x="1056568" y="64036"/>
                    <a:pt x="1032601" y="40123"/>
                    <a:pt x="1003071" y="40123"/>
                  </a:cubicBezTo>
                  <a:close/>
                </a:path>
              </a:pathLst>
            </a:custGeom>
            <a:solidFill>
              <a:srgbClr val="CEC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A9BAB2C2-9DF0-4E66-BF5B-A76E16B453D0}"/>
                </a:ext>
              </a:extLst>
            </p:cNvPr>
            <p:cNvSpPr/>
            <p:nvPr/>
          </p:nvSpPr>
          <p:spPr>
            <a:xfrm>
              <a:off x="4969997" y="3678113"/>
              <a:ext cx="534971" cy="160491"/>
            </a:xfrm>
            <a:custGeom>
              <a:avLst/>
              <a:gdLst>
                <a:gd name="connsiteX0" fmla="*/ 468100 w 534971"/>
                <a:gd name="connsiteY0" fmla="*/ 40123 h 160491"/>
                <a:gd name="connsiteX1" fmla="*/ 93620 w 534971"/>
                <a:gd name="connsiteY1" fmla="*/ 40123 h 160491"/>
                <a:gd name="connsiteX2" fmla="*/ 40123 w 534971"/>
                <a:gd name="connsiteY2" fmla="*/ 93620 h 160491"/>
                <a:gd name="connsiteX3" fmla="*/ 93620 w 534971"/>
                <a:gd name="connsiteY3" fmla="*/ 147117 h 160491"/>
                <a:gd name="connsiteX4" fmla="*/ 468100 w 534971"/>
                <a:gd name="connsiteY4" fmla="*/ 147117 h 160491"/>
                <a:gd name="connsiteX5" fmla="*/ 521597 w 534971"/>
                <a:gd name="connsiteY5" fmla="*/ 93620 h 160491"/>
                <a:gd name="connsiteX6" fmla="*/ 468100 w 534971"/>
                <a:gd name="connsiteY6" fmla="*/ 40123 h 1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71" h="160491">
                  <a:moveTo>
                    <a:pt x="468100" y="40123"/>
                  </a:moveTo>
                  <a:lnTo>
                    <a:pt x="93620" y="40123"/>
                  </a:lnTo>
                  <a:cubicBezTo>
                    <a:pt x="64090" y="40123"/>
                    <a:pt x="40123" y="64036"/>
                    <a:pt x="40123" y="93620"/>
                  </a:cubicBezTo>
                  <a:cubicBezTo>
                    <a:pt x="40123" y="123204"/>
                    <a:pt x="64090" y="147117"/>
                    <a:pt x="93620" y="147117"/>
                  </a:cubicBezTo>
                  <a:lnTo>
                    <a:pt x="468100" y="147117"/>
                  </a:lnTo>
                  <a:cubicBezTo>
                    <a:pt x="497630" y="147117"/>
                    <a:pt x="521597" y="123204"/>
                    <a:pt x="521597" y="93620"/>
                  </a:cubicBezTo>
                  <a:cubicBezTo>
                    <a:pt x="521597" y="64036"/>
                    <a:pt x="497630" y="40123"/>
                    <a:pt x="468100" y="40123"/>
                  </a:cubicBezTo>
                  <a:close/>
                </a:path>
              </a:pathLst>
            </a:custGeom>
            <a:solidFill>
              <a:srgbClr val="CEC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1" name="Forme libre : forme 80">
              <a:extLst>
                <a:ext uri="{FF2B5EF4-FFF2-40B4-BE49-F238E27FC236}">
                  <a16:creationId xmlns:a16="http://schemas.microsoft.com/office/drawing/2014/main" id="{D1297935-2E4E-4994-8376-E9D512A87DB2}"/>
                </a:ext>
              </a:extLst>
            </p:cNvPr>
            <p:cNvSpPr/>
            <p:nvPr/>
          </p:nvSpPr>
          <p:spPr>
            <a:xfrm>
              <a:off x="3900054" y="3303633"/>
              <a:ext cx="427977" cy="160491"/>
            </a:xfrm>
            <a:custGeom>
              <a:avLst/>
              <a:gdLst>
                <a:gd name="connsiteX0" fmla="*/ 93620 w 427976"/>
                <a:gd name="connsiteY0" fmla="*/ 147117 h 160491"/>
                <a:gd name="connsiteX1" fmla="*/ 361106 w 427976"/>
                <a:gd name="connsiteY1" fmla="*/ 147117 h 160491"/>
                <a:gd name="connsiteX2" fmla="*/ 414603 w 427976"/>
                <a:gd name="connsiteY2" fmla="*/ 93620 h 160491"/>
                <a:gd name="connsiteX3" fmla="*/ 361106 w 427976"/>
                <a:gd name="connsiteY3" fmla="*/ 40123 h 160491"/>
                <a:gd name="connsiteX4" fmla="*/ 93620 w 427976"/>
                <a:gd name="connsiteY4" fmla="*/ 40123 h 160491"/>
                <a:gd name="connsiteX5" fmla="*/ 40123 w 427976"/>
                <a:gd name="connsiteY5" fmla="*/ 93620 h 160491"/>
                <a:gd name="connsiteX6" fmla="*/ 93620 w 427976"/>
                <a:gd name="connsiteY6" fmla="*/ 147117 h 1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976" h="160491">
                  <a:moveTo>
                    <a:pt x="93620" y="147117"/>
                  </a:moveTo>
                  <a:lnTo>
                    <a:pt x="361106" y="147117"/>
                  </a:lnTo>
                  <a:cubicBezTo>
                    <a:pt x="390636" y="147117"/>
                    <a:pt x="414603" y="123204"/>
                    <a:pt x="414603" y="93620"/>
                  </a:cubicBezTo>
                  <a:cubicBezTo>
                    <a:pt x="414603" y="64036"/>
                    <a:pt x="390636" y="40123"/>
                    <a:pt x="361106" y="40123"/>
                  </a:cubicBezTo>
                  <a:lnTo>
                    <a:pt x="93620" y="40123"/>
                  </a:lnTo>
                  <a:cubicBezTo>
                    <a:pt x="64090" y="40123"/>
                    <a:pt x="40123" y="64036"/>
                    <a:pt x="40123" y="93620"/>
                  </a:cubicBezTo>
                  <a:cubicBezTo>
                    <a:pt x="40123" y="123204"/>
                    <a:pt x="64090" y="147117"/>
                    <a:pt x="93620" y="147117"/>
                  </a:cubicBezTo>
                  <a:close/>
                </a:path>
              </a:pathLst>
            </a:custGeom>
            <a:solidFill>
              <a:srgbClr val="CEC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" name="Forme libre : forme 81">
              <a:extLst>
                <a:ext uri="{FF2B5EF4-FFF2-40B4-BE49-F238E27FC236}">
                  <a16:creationId xmlns:a16="http://schemas.microsoft.com/office/drawing/2014/main" id="{CAF4526B-9A05-4348-B58B-457FA8F330B2}"/>
                </a:ext>
              </a:extLst>
            </p:cNvPr>
            <p:cNvSpPr/>
            <p:nvPr/>
          </p:nvSpPr>
          <p:spPr>
            <a:xfrm>
              <a:off x="4702511" y="3303633"/>
              <a:ext cx="534971" cy="160491"/>
            </a:xfrm>
            <a:custGeom>
              <a:avLst/>
              <a:gdLst>
                <a:gd name="connsiteX0" fmla="*/ 93620 w 534971"/>
                <a:gd name="connsiteY0" fmla="*/ 147117 h 160491"/>
                <a:gd name="connsiteX1" fmla="*/ 468100 w 534971"/>
                <a:gd name="connsiteY1" fmla="*/ 147117 h 160491"/>
                <a:gd name="connsiteX2" fmla="*/ 521597 w 534971"/>
                <a:gd name="connsiteY2" fmla="*/ 93620 h 160491"/>
                <a:gd name="connsiteX3" fmla="*/ 468100 w 534971"/>
                <a:gd name="connsiteY3" fmla="*/ 40123 h 160491"/>
                <a:gd name="connsiteX4" fmla="*/ 93620 w 534971"/>
                <a:gd name="connsiteY4" fmla="*/ 40123 h 160491"/>
                <a:gd name="connsiteX5" fmla="*/ 40123 w 534971"/>
                <a:gd name="connsiteY5" fmla="*/ 93620 h 160491"/>
                <a:gd name="connsiteX6" fmla="*/ 93620 w 534971"/>
                <a:gd name="connsiteY6" fmla="*/ 147117 h 1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71" h="160491">
                  <a:moveTo>
                    <a:pt x="93620" y="147117"/>
                  </a:moveTo>
                  <a:lnTo>
                    <a:pt x="468100" y="147117"/>
                  </a:lnTo>
                  <a:cubicBezTo>
                    <a:pt x="497630" y="147117"/>
                    <a:pt x="521597" y="123204"/>
                    <a:pt x="521597" y="93620"/>
                  </a:cubicBezTo>
                  <a:cubicBezTo>
                    <a:pt x="521597" y="64036"/>
                    <a:pt x="497630" y="40123"/>
                    <a:pt x="468100" y="40123"/>
                  </a:cubicBezTo>
                  <a:lnTo>
                    <a:pt x="93620" y="40123"/>
                  </a:lnTo>
                  <a:cubicBezTo>
                    <a:pt x="64090" y="40123"/>
                    <a:pt x="40123" y="64036"/>
                    <a:pt x="40123" y="93620"/>
                  </a:cubicBezTo>
                  <a:cubicBezTo>
                    <a:pt x="40123" y="123204"/>
                    <a:pt x="64090" y="147117"/>
                    <a:pt x="93620" y="147117"/>
                  </a:cubicBezTo>
                  <a:close/>
                </a:path>
              </a:pathLst>
            </a:custGeom>
            <a:solidFill>
              <a:srgbClr val="CEC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BEC9416F-3CC1-41ED-8F39-12AE23DAE24C}"/>
                </a:ext>
              </a:extLst>
            </p:cNvPr>
            <p:cNvSpPr/>
            <p:nvPr/>
          </p:nvSpPr>
          <p:spPr>
            <a:xfrm>
              <a:off x="4435026" y="3304302"/>
              <a:ext cx="160491" cy="160491"/>
            </a:xfrm>
            <a:custGeom>
              <a:avLst/>
              <a:gdLst>
                <a:gd name="connsiteX0" fmla="*/ 40123 w 160491"/>
                <a:gd name="connsiteY0" fmla="*/ 92951 h 160491"/>
                <a:gd name="connsiteX1" fmla="*/ 55637 w 160491"/>
                <a:gd name="connsiteY1" fmla="*/ 130934 h 160491"/>
                <a:gd name="connsiteX2" fmla="*/ 93620 w 160491"/>
                <a:gd name="connsiteY2" fmla="*/ 146448 h 160491"/>
                <a:gd name="connsiteX3" fmla="*/ 131603 w 160491"/>
                <a:gd name="connsiteY3" fmla="*/ 130934 h 160491"/>
                <a:gd name="connsiteX4" fmla="*/ 147117 w 160491"/>
                <a:gd name="connsiteY4" fmla="*/ 92951 h 160491"/>
                <a:gd name="connsiteX5" fmla="*/ 131603 w 160491"/>
                <a:gd name="connsiteY5" fmla="*/ 54968 h 160491"/>
                <a:gd name="connsiteX6" fmla="*/ 55637 w 160491"/>
                <a:gd name="connsiteY6" fmla="*/ 54968 h 160491"/>
                <a:gd name="connsiteX7" fmla="*/ 40123 w 160491"/>
                <a:gd name="connsiteY7" fmla="*/ 92951 h 1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491" h="160491">
                  <a:moveTo>
                    <a:pt x="40123" y="92951"/>
                  </a:moveTo>
                  <a:cubicBezTo>
                    <a:pt x="40123" y="106860"/>
                    <a:pt x="46008" y="120770"/>
                    <a:pt x="55637" y="130934"/>
                  </a:cubicBezTo>
                  <a:cubicBezTo>
                    <a:pt x="65801" y="140564"/>
                    <a:pt x="79711" y="146448"/>
                    <a:pt x="93620" y="146448"/>
                  </a:cubicBezTo>
                  <a:cubicBezTo>
                    <a:pt x="107529" y="146448"/>
                    <a:pt x="121438" y="140564"/>
                    <a:pt x="131603" y="130934"/>
                  </a:cubicBezTo>
                  <a:cubicBezTo>
                    <a:pt x="141232" y="120770"/>
                    <a:pt x="147117" y="106860"/>
                    <a:pt x="147117" y="92951"/>
                  </a:cubicBezTo>
                  <a:cubicBezTo>
                    <a:pt x="147117" y="78989"/>
                    <a:pt x="141232" y="65079"/>
                    <a:pt x="131603" y="54968"/>
                  </a:cubicBezTo>
                  <a:cubicBezTo>
                    <a:pt x="111809" y="35174"/>
                    <a:pt x="75966" y="35174"/>
                    <a:pt x="55637" y="54968"/>
                  </a:cubicBezTo>
                  <a:cubicBezTo>
                    <a:pt x="46008" y="65079"/>
                    <a:pt x="40123" y="78989"/>
                    <a:pt x="40123" y="92951"/>
                  </a:cubicBezTo>
                  <a:close/>
                </a:path>
              </a:pathLst>
            </a:custGeom>
            <a:solidFill>
              <a:srgbClr val="CEC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594745F-AFBF-4CD7-A0BB-086B3C626DDF}"/>
                </a:ext>
              </a:extLst>
            </p:cNvPr>
            <p:cNvSpPr/>
            <p:nvPr/>
          </p:nvSpPr>
          <p:spPr>
            <a:xfrm>
              <a:off x="4167540" y="3678113"/>
              <a:ext cx="695463" cy="160491"/>
            </a:xfrm>
            <a:custGeom>
              <a:avLst/>
              <a:gdLst>
                <a:gd name="connsiteX0" fmla="*/ 93620 w 695462"/>
                <a:gd name="connsiteY0" fmla="*/ 40123 h 160491"/>
                <a:gd name="connsiteX1" fmla="*/ 40123 w 695462"/>
                <a:gd name="connsiteY1" fmla="*/ 93620 h 160491"/>
                <a:gd name="connsiteX2" fmla="*/ 93620 w 695462"/>
                <a:gd name="connsiteY2" fmla="*/ 147117 h 160491"/>
                <a:gd name="connsiteX3" fmla="*/ 628591 w 695462"/>
                <a:gd name="connsiteY3" fmla="*/ 147117 h 160491"/>
                <a:gd name="connsiteX4" fmla="*/ 682088 w 695462"/>
                <a:gd name="connsiteY4" fmla="*/ 93620 h 160491"/>
                <a:gd name="connsiteX5" fmla="*/ 628591 w 695462"/>
                <a:gd name="connsiteY5" fmla="*/ 40123 h 160491"/>
                <a:gd name="connsiteX6" fmla="*/ 93620 w 695462"/>
                <a:gd name="connsiteY6" fmla="*/ 40123 h 1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462" h="160491">
                  <a:moveTo>
                    <a:pt x="93620" y="40123"/>
                  </a:moveTo>
                  <a:cubicBezTo>
                    <a:pt x="64090" y="40123"/>
                    <a:pt x="40123" y="64036"/>
                    <a:pt x="40123" y="93620"/>
                  </a:cubicBezTo>
                  <a:cubicBezTo>
                    <a:pt x="40123" y="123204"/>
                    <a:pt x="64090" y="147117"/>
                    <a:pt x="93620" y="147117"/>
                  </a:cubicBezTo>
                  <a:lnTo>
                    <a:pt x="628591" y="147117"/>
                  </a:lnTo>
                  <a:cubicBezTo>
                    <a:pt x="658122" y="147117"/>
                    <a:pt x="682088" y="123204"/>
                    <a:pt x="682088" y="93620"/>
                  </a:cubicBezTo>
                  <a:cubicBezTo>
                    <a:pt x="682088" y="64036"/>
                    <a:pt x="658122" y="40123"/>
                    <a:pt x="628591" y="40123"/>
                  </a:cubicBezTo>
                  <a:lnTo>
                    <a:pt x="93620" y="40123"/>
                  </a:lnTo>
                  <a:close/>
                </a:path>
              </a:pathLst>
            </a:custGeom>
            <a:solidFill>
              <a:srgbClr val="CEC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C5C3FDFA-8A38-43A9-B52A-5257CA1CCE38}"/>
                </a:ext>
              </a:extLst>
            </p:cNvPr>
            <p:cNvSpPr/>
            <p:nvPr/>
          </p:nvSpPr>
          <p:spPr>
            <a:xfrm>
              <a:off x="3900054" y="3678781"/>
              <a:ext cx="160491" cy="160491"/>
            </a:xfrm>
            <a:custGeom>
              <a:avLst/>
              <a:gdLst>
                <a:gd name="connsiteX0" fmla="*/ 93620 w 160491"/>
                <a:gd name="connsiteY0" fmla="*/ 146448 h 160491"/>
                <a:gd name="connsiteX1" fmla="*/ 131603 w 160491"/>
                <a:gd name="connsiteY1" fmla="*/ 130934 h 160491"/>
                <a:gd name="connsiteX2" fmla="*/ 147117 w 160491"/>
                <a:gd name="connsiteY2" fmla="*/ 92951 h 160491"/>
                <a:gd name="connsiteX3" fmla="*/ 131603 w 160491"/>
                <a:gd name="connsiteY3" fmla="*/ 54968 h 160491"/>
                <a:gd name="connsiteX4" fmla="*/ 55637 w 160491"/>
                <a:gd name="connsiteY4" fmla="*/ 54968 h 160491"/>
                <a:gd name="connsiteX5" fmla="*/ 40123 w 160491"/>
                <a:gd name="connsiteY5" fmla="*/ 92951 h 160491"/>
                <a:gd name="connsiteX6" fmla="*/ 55637 w 160491"/>
                <a:gd name="connsiteY6" fmla="*/ 130934 h 160491"/>
                <a:gd name="connsiteX7" fmla="*/ 93620 w 160491"/>
                <a:gd name="connsiteY7" fmla="*/ 146448 h 1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491" h="160491">
                  <a:moveTo>
                    <a:pt x="93620" y="146448"/>
                  </a:moveTo>
                  <a:cubicBezTo>
                    <a:pt x="107529" y="146448"/>
                    <a:pt x="121438" y="140564"/>
                    <a:pt x="131603" y="130934"/>
                  </a:cubicBezTo>
                  <a:cubicBezTo>
                    <a:pt x="141232" y="120770"/>
                    <a:pt x="147117" y="106860"/>
                    <a:pt x="147117" y="92951"/>
                  </a:cubicBezTo>
                  <a:cubicBezTo>
                    <a:pt x="147117" y="78989"/>
                    <a:pt x="141232" y="65079"/>
                    <a:pt x="131603" y="54968"/>
                  </a:cubicBezTo>
                  <a:cubicBezTo>
                    <a:pt x="111809" y="35174"/>
                    <a:pt x="75431" y="35174"/>
                    <a:pt x="55637" y="54968"/>
                  </a:cubicBezTo>
                  <a:cubicBezTo>
                    <a:pt x="46008" y="65079"/>
                    <a:pt x="40123" y="78454"/>
                    <a:pt x="40123" y="92951"/>
                  </a:cubicBezTo>
                  <a:cubicBezTo>
                    <a:pt x="40123" y="106860"/>
                    <a:pt x="46008" y="120770"/>
                    <a:pt x="55637" y="130934"/>
                  </a:cubicBezTo>
                  <a:cubicBezTo>
                    <a:pt x="65801" y="140564"/>
                    <a:pt x="79711" y="146448"/>
                    <a:pt x="93620" y="146448"/>
                  </a:cubicBezTo>
                  <a:close/>
                </a:path>
              </a:pathLst>
            </a:custGeom>
            <a:solidFill>
              <a:srgbClr val="CEC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BC8CC653-1A71-4B28-B295-6988ED6146F1}"/>
                </a:ext>
              </a:extLst>
            </p:cNvPr>
            <p:cNvSpPr/>
            <p:nvPr/>
          </p:nvSpPr>
          <p:spPr>
            <a:xfrm>
              <a:off x="4969997" y="4427072"/>
              <a:ext cx="534971" cy="160491"/>
            </a:xfrm>
            <a:custGeom>
              <a:avLst/>
              <a:gdLst>
                <a:gd name="connsiteX0" fmla="*/ 468100 w 534971"/>
                <a:gd name="connsiteY0" fmla="*/ 40123 h 160491"/>
                <a:gd name="connsiteX1" fmla="*/ 93620 w 534971"/>
                <a:gd name="connsiteY1" fmla="*/ 40123 h 160491"/>
                <a:gd name="connsiteX2" fmla="*/ 40123 w 534971"/>
                <a:gd name="connsiteY2" fmla="*/ 93620 h 160491"/>
                <a:gd name="connsiteX3" fmla="*/ 93620 w 534971"/>
                <a:gd name="connsiteY3" fmla="*/ 147117 h 160491"/>
                <a:gd name="connsiteX4" fmla="*/ 468100 w 534971"/>
                <a:gd name="connsiteY4" fmla="*/ 147117 h 160491"/>
                <a:gd name="connsiteX5" fmla="*/ 521597 w 534971"/>
                <a:gd name="connsiteY5" fmla="*/ 93620 h 160491"/>
                <a:gd name="connsiteX6" fmla="*/ 468100 w 534971"/>
                <a:gd name="connsiteY6" fmla="*/ 40123 h 1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71" h="160491">
                  <a:moveTo>
                    <a:pt x="468100" y="40123"/>
                  </a:moveTo>
                  <a:lnTo>
                    <a:pt x="93620" y="40123"/>
                  </a:lnTo>
                  <a:cubicBezTo>
                    <a:pt x="64090" y="40123"/>
                    <a:pt x="40123" y="64036"/>
                    <a:pt x="40123" y="93620"/>
                  </a:cubicBezTo>
                  <a:cubicBezTo>
                    <a:pt x="40123" y="123204"/>
                    <a:pt x="64090" y="147117"/>
                    <a:pt x="93620" y="147117"/>
                  </a:cubicBezTo>
                  <a:lnTo>
                    <a:pt x="468100" y="147117"/>
                  </a:lnTo>
                  <a:cubicBezTo>
                    <a:pt x="497630" y="147117"/>
                    <a:pt x="521597" y="123204"/>
                    <a:pt x="521597" y="93620"/>
                  </a:cubicBezTo>
                  <a:cubicBezTo>
                    <a:pt x="521597" y="64036"/>
                    <a:pt x="497630" y="40123"/>
                    <a:pt x="468100" y="40123"/>
                  </a:cubicBezTo>
                  <a:close/>
                </a:path>
              </a:pathLst>
            </a:custGeom>
            <a:solidFill>
              <a:srgbClr val="CEC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1081B65B-399F-4FE9-930A-BEEBD07D699B}"/>
                </a:ext>
              </a:extLst>
            </p:cNvPr>
            <p:cNvSpPr/>
            <p:nvPr/>
          </p:nvSpPr>
          <p:spPr>
            <a:xfrm>
              <a:off x="4167540" y="4427072"/>
              <a:ext cx="695463" cy="160491"/>
            </a:xfrm>
            <a:custGeom>
              <a:avLst/>
              <a:gdLst>
                <a:gd name="connsiteX0" fmla="*/ 628591 w 695462"/>
                <a:gd name="connsiteY0" fmla="*/ 40123 h 160491"/>
                <a:gd name="connsiteX1" fmla="*/ 93620 w 695462"/>
                <a:gd name="connsiteY1" fmla="*/ 40123 h 160491"/>
                <a:gd name="connsiteX2" fmla="*/ 40123 w 695462"/>
                <a:gd name="connsiteY2" fmla="*/ 93620 h 160491"/>
                <a:gd name="connsiteX3" fmla="*/ 93620 w 695462"/>
                <a:gd name="connsiteY3" fmla="*/ 147117 h 160491"/>
                <a:gd name="connsiteX4" fmla="*/ 628591 w 695462"/>
                <a:gd name="connsiteY4" fmla="*/ 147117 h 160491"/>
                <a:gd name="connsiteX5" fmla="*/ 682088 w 695462"/>
                <a:gd name="connsiteY5" fmla="*/ 93620 h 160491"/>
                <a:gd name="connsiteX6" fmla="*/ 628591 w 695462"/>
                <a:gd name="connsiteY6" fmla="*/ 40123 h 1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462" h="160491">
                  <a:moveTo>
                    <a:pt x="628591" y="40123"/>
                  </a:moveTo>
                  <a:lnTo>
                    <a:pt x="93620" y="40123"/>
                  </a:lnTo>
                  <a:cubicBezTo>
                    <a:pt x="64090" y="40123"/>
                    <a:pt x="40123" y="64036"/>
                    <a:pt x="40123" y="93620"/>
                  </a:cubicBezTo>
                  <a:cubicBezTo>
                    <a:pt x="40123" y="123204"/>
                    <a:pt x="64090" y="147117"/>
                    <a:pt x="93620" y="147117"/>
                  </a:cubicBezTo>
                  <a:lnTo>
                    <a:pt x="628591" y="147117"/>
                  </a:lnTo>
                  <a:cubicBezTo>
                    <a:pt x="658122" y="147117"/>
                    <a:pt x="682088" y="123204"/>
                    <a:pt x="682088" y="93620"/>
                  </a:cubicBezTo>
                  <a:cubicBezTo>
                    <a:pt x="682088" y="64036"/>
                    <a:pt x="658122" y="40123"/>
                    <a:pt x="628591" y="40123"/>
                  </a:cubicBezTo>
                  <a:close/>
                </a:path>
              </a:pathLst>
            </a:custGeom>
            <a:solidFill>
              <a:srgbClr val="CEC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3C9B1C6F-71C1-48FE-AFE0-9E874E7C7D59}"/>
                </a:ext>
              </a:extLst>
            </p:cNvPr>
            <p:cNvSpPr/>
            <p:nvPr/>
          </p:nvSpPr>
          <p:spPr>
            <a:xfrm>
              <a:off x="3900054" y="4427807"/>
              <a:ext cx="160491" cy="160491"/>
            </a:xfrm>
            <a:custGeom>
              <a:avLst/>
              <a:gdLst>
                <a:gd name="connsiteX0" fmla="*/ 55637 w 160491"/>
                <a:gd name="connsiteY0" fmla="*/ 54902 h 160491"/>
                <a:gd name="connsiteX1" fmla="*/ 40123 w 160491"/>
                <a:gd name="connsiteY1" fmla="*/ 92885 h 160491"/>
                <a:gd name="connsiteX2" fmla="*/ 55637 w 160491"/>
                <a:gd name="connsiteY2" fmla="*/ 130868 h 160491"/>
                <a:gd name="connsiteX3" fmla="*/ 93620 w 160491"/>
                <a:gd name="connsiteY3" fmla="*/ 146382 h 160491"/>
                <a:gd name="connsiteX4" fmla="*/ 131603 w 160491"/>
                <a:gd name="connsiteY4" fmla="*/ 130868 h 160491"/>
                <a:gd name="connsiteX5" fmla="*/ 147117 w 160491"/>
                <a:gd name="connsiteY5" fmla="*/ 92885 h 160491"/>
                <a:gd name="connsiteX6" fmla="*/ 131603 w 160491"/>
                <a:gd name="connsiteY6" fmla="*/ 55437 h 160491"/>
                <a:gd name="connsiteX7" fmla="*/ 55637 w 160491"/>
                <a:gd name="connsiteY7" fmla="*/ 54902 h 1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491" h="160491">
                  <a:moveTo>
                    <a:pt x="55637" y="54902"/>
                  </a:moveTo>
                  <a:cubicBezTo>
                    <a:pt x="46008" y="64532"/>
                    <a:pt x="40123" y="78387"/>
                    <a:pt x="40123" y="92885"/>
                  </a:cubicBezTo>
                  <a:cubicBezTo>
                    <a:pt x="40123" y="107329"/>
                    <a:pt x="45473" y="120704"/>
                    <a:pt x="55637" y="130868"/>
                  </a:cubicBezTo>
                  <a:cubicBezTo>
                    <a:pt x="65801" y="140498"/>
                    <a:pt x="79711" y="146382"/>
                    <a:pt x="93620" y="146382"/>
                  </a:cubicBezTo>
                  <a:cubicBezTo>
                    <a:pt x="108064" y="146382"/>
                    <a:pt x="121438" y="140498"/>
                    <a:pt x="131603" y="130868"/>
                  </a:cubicBezTo>
                  <a:cubicBezTo>
                    <a:pt x="141232" y="120704"/>
                    <a:pt x="147117" y="106794"/>
                    <a:pt x="147117" y="92885"/>
                  </a:cubicBezTo>
                  <a:cubicBezTo>
                    <a:pt x="147117" y="78387"/>
                    <a:pt x="141232" y="65013"/>
                    <a:pt x="131603" y="55437"/>
                  </a:cubicBezTo>
                  <a:cubicBezTo>
                    <a:pt x="111809" y="35108"/>
                    <a:pt x="75966" y="35108"/>
                    <a:pt x="55637" y="54902"/>
                  </a:cubicBezTo>
                  <a:close/>
                </a:path>
              </a:pathLst>
            </a:custGeom>
            <a:solidFill>
              <a:srgbClr val="CEC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0BF103B2-B76C-4809-9898-633F98247CCF}"/>
                </a:ext>
              </a:extLst>
            </p:cNvPr>
            <p:cNvSpPr/>
            <p:nvPr/>
          </p:nvSpPr>
          <p:spPr>
            <a:xfrm>
              <a:off x="5344477" y="3304302"/>
              <a:ext cx="160491" cy="160491"/>
            </a:xfrm>
            <a:custGeom>
              <a:avLst/>
              <a:gdLst>
                <a:gd name="connsiteX0" fmla="*/ 93620 w 160491"/>
                <a:gd name="connsiteY0" fmla="*/ 146448 h 160491"/>
                <a:gd name="connsiteX1" fmla="*/ 131603 w 160491"/>
                <a:gd name="connsiteY1" fmla="*/ 130934 h 160491"/>
                <a:gd name="connsiteX2" fmla="*/ 147117 w 160491"/>
                <a:gd name="connsiteY2" fmla="*/ 92951 h 160491"/>
                <a:gd name="connsiteX3" fmla="*/ 131603 w 160491"/>
                <a:gd name="connsiteY3" fmla="*/ 54968 h 160491"/>
                <a:gd name="connsiteX4" fmla="*/ 55637 w 160491"/>
                <a:gd name="connsiteY4" fmla="*/ 54968 h 160491"/>
                <a:gd name="connsiteX5" fmla="*/ 40123 w 160491"/>
                <a:gd name="connsiteY5" fmla="*/ 92951 h 160491"/>
                <a:gd name="connsiteX6" fmla="*/ 55637 w 160491"/>
                <a:gd name="connsiteY6" fmla="*/ 130934 h 160491"/>
                <a:gd name="connsiteX7" fmla="*/ 93620 w 160491"/>
                <a:gd name="connsiteY7" fmla="*/ 146448 h 1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491" h="160491">
                  <a:moveTo>
                    <a:pt x="93620" y="146448"/>
                  </a:moveTo>
                  <a:cubicBezTo>
                    <a:pt x="107529" y="146448"/>
                    <a:pt x="121438" y="140564"/>
                    <a:pt x="131603" y="130934"/>
                  </a:cubicBezTo>
                  <a:cubicBezTo>
                    <a:pt x="141767" y="120770"/>
                    <a:pt x="147117" y="106860"/>
                    <a:pt x="147117" y="92951"/>
                  </a:cubicBezTo>
                  <a:cubicBezTo>
                    <a:pt x="147117" y="78989"/>
                    <a:pt x="141767" y="65079"/>
                    <a:pt x="131603" y="54968"/>
                  </a:cubicBezTo>
                  <a:cubicBezTo>
                    <a:pt x="111274" y="35174"/>
                    <a:pt x="75966" y="35174"/>
                    <a:pt x="55637" y="54968"/>
                  </a:cubicBezTo>
                  <a:cubicBezTo>
                    <a:pt x="46008" y="65079"/>
                    <a:pt x="40123" y="78989"/>
                    <a:pt x="40123" y="92951"/>
                  </a:cubicBezTo>
                  <a:cubicBezTo>
                    <a:pt x="40123" y="106860"/>
                    <a:pt x="46008" y="120770"/>
                    <a:pt x="55637" y="130934"/>
                  </a:cubicBezTo>
                  <a:cubicBezTo>
                    <a:pt x="65801" y="140564"/>
                    <a:pt x="79711" y="146448"/>
                    <a:pt x="93620" y="146448"/>
                  </a:cubicBezTo>
                  <a:close/>
                </a:path>
              </a:pathLst>
            </a:custGeom>
            <a:solidFill>
              <a:srgbClr val="CEC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0ECEA20F-0726-4A32-B2E5-E181D12AE3C2}"/>
                </a:ext>
              </a:extLst>
            </p:cNvPr>
            <p:cNvSpPr/>
            <p:nvPr/>
          </p:nvSpPr>
          <p:spPr>
            <a:xfrm>
              <a:off x="5076991" y="4053261"/>
              <a:ext cx="160491" cy="160491"/>
            </a:xfrm>
            <a:custGeom>
              <a:avLst/>
              <a:gdLst>
                <a:gd name="connsiteX0" fmla="*/ 131603 w 160491"/>
                <a:gd name="connsiteY0" fmla="*/ 130934 h 160491"/>
                <a:gd name="connsiteX1" fmla="*/ 147117 w 160491"/>
                <a:gd name="connsiteY1" fmla="*/ 92951 h 160491"/>
                <a:gd name="connsiteX2" fmla="*/ 131603 w 160491"/>
                <a:gd name="connsiteY2" fmla="*/ 54968 h 160491"/>
                <a:gd name="connsiteX3" fmla="*/ 55637 w 160491"/>
                <a:gd name="connsiteY3" fmla="*/ 54968 h 160491"/>
                <a:gd name="connsiteX4" fmla="*/ 40123 w 160491"/>
                <a:gd name="connsiteY4" fmla="*/ 92951 h 160491"/>
                <a:gd name="connsiteX5" fmla="*/ 55637 w 160491"/>
                <a:gd name="connsiteY5" fmla="*/ 130934 h 160491"/>
                <a:gd name="connsiteX6" fmla="*/ 93620 w 160491"/>
                <a:gd name="connsiteY6" fmla="*/ 146448 h 160491"/>
                <a:gd name="connsiteX7" fmla="*/ 131603 w 160491"/>
                <a:gd name="connsiteY7" fmla="*/ 130934 h 1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491" h="160491">
                  <a:moveTo>
                    <a:pt x="131603" y="130934"/>
                  </a:moveTo>
                  <a:cubicBezTo>
                    <a:pt x="141232" y="120770"/>
                    <a:pt x="147117" y="106860"/>
                    <a:pt x="147117" y="92951"/>
                  </a:cubicBezTo>
                  <a:cubicBezTo>
                    <a:pt x="147117" y="78988"/>
                    <a:pt x="141232" y="65079"/>
                    <a:pt x="131603" y="54968"/>
                  </a:cubicBezTo>
                  <a:cubicBezTo>
                    <a:pt x="111274" y="35174"/>
                    <a:pt x="75431" y="35174"/>
                    <a:pt x="55637" y="54968"/>
                  </a:cubicBezTo>
                  <a:cubicBezTo>
                    <a:pt x="46008" y="65079"/>
                    <a:pt x="40123" y="78988"/>
                    <a:pt x="40123" y="92951"/>
                  </a:cubicBezTo>
                  <a:cubicBezTo>
                    <a:pt x="40123" y="106860"/>
                    <a:pt x="46008" y="120770"/>
                    <a:pt x="55637" y="130934"/>
                  </a:cubicBezTo>
                  <a:cubicBezTo>
                    <a:pt x="65801" y="141045"/>
                    <a:pt x="79176" y="146448"/>
                    <a:pt x="93620" y="146448"/>
                  </a:cubicBezTo>
                  <a:cubicBezTo>
                    <a:pt x="108064" y="146448"/>
                    <a:pt x="121438" y="140564"/>
                    <a:pt x="131603" y="130934"/>
                  </a:cubicBezTo>
                  <a:close/>
                </a:path>
              </a:pathLst>
            </a:custGeom>
            <a:solidFill>
              <a:srgbClr val="CEC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73F51E76-A25F-4705-B038-805C4AF90496}"/>
                </a:ext>
              </a:extLst>
            </p:cNvPr>
            <p:cNvSpPr/>
            <p:nvPr/>
          </p:nvSpPr>
          <p:spPr>
            <a:xfrm>
              <a:off x="5344477" y="4053261"/>
              <a:ext cx="160491" cy="160491"/>
            </a:xfrm>
            <a:custGeom>
              <a:avLst/>
              <a:gdLst>
                <a:gd name="connsiteX0" fmla="*/ 55637 w 160491"/>
                <a:gd name="connsiteY0" fmla="*/ 54968 h 160491"/>
                <a:gd name="connsiteX1" fmla="*/ 40123 w 160491"/>
                <a:gd name="connsiteY1" fmla="*/ 92951 h 160491"/>
                <a:gd name="connsiteX2" fmla="*/ 55637 w 160491"/>
                <a:gd name="connsiteY2" fmla="*/ 130934 h 160491"/>
                <a:gd name="connsiteX3" fmla="*/ 93620 w 160491"/>
                <a:gd name="connsiteY3" fmla="*/ 146448 h 160491"/>
                <a:gd name="connsiteX4" fmla="*/ 131603 w 160491"/>
                <a:gd name="connsiteY4" fmla="*/ 130934 h 160491"/>
                <a:gd name="connsiteX5" fmla="*/ 147117 w 160491"/>
                <a:gd name="connsiteY5" fmla="*/ 92951 h 160491"/>
                <a:gd name="connsiteX6" fmla="*/ 131603 w 160491"/>
                <a:gd name="connsiteY6" fmla="*/ 54968 h 160491"/>
                <a:gd name="connsiteX7" fmla="*/ 55637 w 160491"/>
                <a:gd name="connsiteY7" fmla="*/ 54968 h 1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491" h="160491">
                  <a:moveTo>
                    <a:pt x="55637" y="54968"/>
                  </a:moveTo>
                  <a:cubicBezTo>
                    <a:pt x="46008" y="65079"/>
                    <a:pt x="40123" y="78988"/>
                    <a:pt x="40123" y="92951"/>
                  </a:cubicBezTo>
                  <a:cubicBezTo>
                    <a:pt x="40123" y="106860"/>
                    <a:pt x="46008" y="120770"/>
                    <a:pt x="55637" y="130934"/>
                  </a:cubicBezTo>
                  <a:cubicBezTo>
                    <a:pt x="65801" y="140564"/>
                    <a:pt x="79176" y="146448"/>
                    <a:pt x="93620" y="146448"/>
                  </a:cubicBezTo>
                  <a:cubicBezTo>
                    <a:pt x="108064" y="146448"/>
                    <a:pt x="121438" y="140564"/>
                    <a:pt x="131603" y="130934"/>
                  </a:cubicBezTo>
                  <a:cubicBezTo>
                    <a:pt x="141232" y="120770"/>
                    <a:pt x="147117" y="106860"/>
                    <a:pt x="147117" y="92951"/>
                  </a:cubicBezTo>
                  <a:cubicBezTo>
                    <a:pt x="147117" y="78988"/>
                    <a:pt x="141232" y="65079"/>
                    <a:pt x="131603" y="54968"/>
                  </a:cubicBezTo>
                  <a:cubicBezTo>
                    <a:pt x="111809" y="35174"/>
                    <a:pt x="75431" y="35174"/>
                    <a:pt x="55637" y="54968"/>
                  </a:cubicBezTo>
                  <a:close/>
                </a:path>
              </a:pathLst>
            </a:custGeom>
            <a:solidFill>
              <a:srgbClr val="CEC9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1180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0.30807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8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9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2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8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9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1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451E4B2-7A9D-4415-A316-1E9B08C5141B}"/>
              </a:ext>
            </a:extLst>
          </p:cNvPr>
          <p:cNvGrpSpPr/>
          <p:nvPr/>
        </p:nvGrpSpPr>
        <p:grpSpPr>
          <a:xfrm>
            <a:off x="445168" y="347438"/>
            <a:ext cx="3336170" cy="1046440"/>
            <a:chOff x="445168" y="324853"/>
            <a:chExt cx="3336170" cy="104644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C24413F-D615-4AAE-96C3-19EB6FCAA78D}"/>
                </a:ext>
              </a:extLst>
            </p:cNvPr>
            <p:cNvSpPr txBox="1"/>
            <p:nvPr/>
          </p:nvSpPr>
          <p:spPr>
            <a:xfrm>
              <a:off x="445168" y="324853"/>
              <a:ext cx="3336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Les 7 sous-projets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4434D04-5755-4F06-8911-4BE8BCEB85DC}"/>
                </a:ext>
              </a:extLst>
            </p:cNvPr>
            <p:cNvSpPr txBox="1"/>
            <p:nvPr/>
          </p:nvSpPr>
          <p:spPr>
            <a:xfrm>
              <a:off x="445168" y="848073"/>
              <a:ext cx="2646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Segmentation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1F96474F-228B-47FB-ABBF-382AA3224F2A}"/>
              </a:ext>
            </a:extLst>
          </p:cNvPr>
          <p:cNvGrpSpPr/>
          <p:nvPr/>
        </p:nvGrpSpPr>
        <p:grpSpPr>
          <a:xfrm>
            <a:off x="4330933" y="1798458"/>
            <a:ext cx="3530134" cy="4197927"/>
            <a:chOff x="1639168" y="2054234"/>
            <a:chExt cx="3530134" cy="4197927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AFB30C4-7D21-4967-80F2-CEE0EB6F30EC}"/>
                </a:ext>
              </a:extLst>
            </p:cNvPr>
            <p:cNvGrpSpPr/>
            <p:nvPr/>
          </p:nvGrpSpPr>
          <p:grpSpPr>
            <a:xfrm>
              <a:off x="1639168" y="2054234"/>
              <a:ext cx="3530134" cy="4197927"/>
              <a:chOff x="1163471" y="1534720"/>
              <a:chExt cx="3530134" cy="4197927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9935F28-E33C-4374-90C5-8061ACA712B8}"/>
                  </a:ext>
                </a:extLst>
              </p:cNvPr>
              <p:cNvSpPr txBox="1"/>
              <p:nvPr/>
            </p:nvSpPr>
            <p:spPr>
              <a:xfrm>
                <a:off x="1163471" y="5332537"/>
                <a:ext cx="35301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latin typeface="Century Gothic" panose="020B0502020202020204" pitchFamily="34" charset="0"/>
                  </a:rPr>
                  <a:t>Interface de segmentation</a:t>
                </a:r>
                <a:endParaRPr lang="fr-FR" sz="240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39ED44CC-091A-4450-B987-C02A9C8BD8E6}"/>
                  </a:ext>
                </a:extLst>
              </p:cNvPr>
              <p:cNvGrpSpPr/>
              <p:nvPr/>
            </p:nvGrpSpPr>
            <p:grpSpPr>
              <a:xfrm>
                <a:off x="1739818" y="1534720"/>
                <a:ext cx="2377441" cy="3726714"/>
                <a:chOff x="1602376" y="1831875"/>
                <a:chExt cx="2377441" cy="3726714"/>
              </a:xfrm>
            </p:grpSpPr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B3D39F06-405D-4685-9C57-D4B105DC55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184" r="18021"/>
                <a:stretch/>
              </p:blipFill>
              <p:spPr>
                <a:xfrm>
                  <a:off x="1602376" y="1831875"/>
                  <a:ext cx="2377441" cy="3726714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8462B85-11CE-4EE7-B1D7-050074F26B23}"/>
                    </a:ext>
                  </a:extLst>
                </p:cNvPr>
                <p:cNvSpPr/>
                <p:nvPr/>
              </p:nvSpPr>
              <p:spPr>
                <a:xfrm>
                  <a:off x="1765399" y="2216354"/>
                  <a:ext cx="2035892" cy="256519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A3A4C2E-1FED-4882-A764-C622647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6331" y="2489587"/>
              <a:ext cx="1762028" cy="2390677"/>
            </a:xfrm>
            <a:prstGeom prst="rect">
              <a:avLst/>
            </a:prstGeom>
          </p:spPr>
        </p:pic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C52734-66DE-4A4E-9C84-6DFC2852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221-3C52-4A39-B7EB-4432B5C72CEB}" type="datetime1">
              <a:rPr lang="fr-FR" smtClean="0"/>
              <a:t>14/06/2018</a:t>
            </a:fld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2151447-3E4D-4BB8-8BC6-BFBE41C2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7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451E4B2-7A9D-4415-A316-1E9B08C5141B}"/>
              </a:ext>
            </a:extLst>
          </p:cNvPr>
          <p:cNvGrpSpPr/>
          <p:nvPr/>
        </p:nvGrpSpPr>
        <p:grpSpPr>
          <a:xfrm>
            <a:off x="445168" y="347438"/>
            <a:ext cx="3336170" cy="1046440"/>
            <a:chOff x="445168" y="324853"/>
            <a:chExt cx="3336170" cy="104644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C24413F-D615-4AAE-96C3-19EB6FCAA78D}"/>
                </a:ext>
              </a:extLst>
            </p:cNvPr>
            <p:cNvSpPr txBox="1"/>
            <p:nvPr/>
          </p:nvSpPr>
          <p:spPr>
            <a:xfrm>
              <a:off x="445168" y="324853"/>
              <a:ext cx="3336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Les 7 sous-projets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4434D04-5755-4F06-8911-4BE8BCEB85DC}"/>
                </a:ext>
              </a:extLst>
            </p:cNvPr>
            <p:cNvSpPr txBox="1"/>
            <p:nvPr/>
          </p:nvSpPr>
          <p:spPr>
            <a:xfrm>
              <a:off x="445168" y="848073"/>
              <a:ext cx="2646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Segmentation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1F96474F-228B-47FB-ABBF-382AA3224F2A}"/>
              </a:ext>
            </a:extLst>
          </p:cNvPr>
          <p:cNvGrpSpPr/>
          <p:nvPr/>
        </p:nvGrpSpPr>
        <p:grpSpPr>
          <a:xfrm>
            <a:off x="1714096" y="1917098"/>
            <a:ext cx="2377441" cy="4229620"/>
            <a:chOff x="2215515" y="2054234"/>
            <a:chExt cx="2377441" cy="422962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AFB30C4-7D21-4967-80F2-CEE0EB6F30EC}"/>
                </a:ext>
              </a:extLst>
            </p:cNvPr>
            <p:cNvGrpSpPr/>
            <p:nvPr/>
          </p:nvGrpSpPr>
          <p:grpSpPr>
            <a:xfrm>
              <a:off x="2215515" y="2054234"/>
              <a:ext cx="2377441" cy="4229620"/>
              <a:chOff x="1739818" y="1534720"/>
              <a:chExt cx="2377441" cy="4229620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9935F28-E33C-4374-90C5-8061ACA712B8}"/>
                  </a:ext>
                </a:extLst>
              </p:cNvPr>
              <p:cNvSpPr txBox="1"/>
              <p:nvPr/>
            </p:nvSpPr>
            <p:spPr>
              <a:xfrm>
                <a:off x="1786710" y="5364230"/>
                <a:ext cx="23278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latin typeface="Century Gothic" panose="020B0502020202020204" pitchFamily="34" charset="0"/>
                  </a:rPr>
                  <a:t>Vitesse maximale</a:t>
                </a:r>
                <a:endParaRPr lang="fr-FR" sz="240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39ED44CC-091A-4450-B987-C02A9C8BD8E6}"/>
                  </a:ext>
                </a:extLst>
              </p:cNvPr>
              <p:cNvGrpSpPr/>
              <p:nvPr/>
            </p:nvGrpSpPr>
            <p:grpSpPr>
              <a:xfrm>
                <a:off x="1739818" y="1534720"/>
                <a:ext cx="2377441" cy="3726714"/>
                <a:chOff x="1602376" y="1831875"/>
                <a:chExt cx="2377441" cy="3726714"/>
              </a:xfrm>
            </p:grpSpPr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B3D39F06-405D-4685-9C57-D4B105DC55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184" r="18021"/>
                <a:stretch/>
              </p:blipFill>
              <p:spPr>
                <a:xfrm>
                  <a:off x="1602376" y="1831875"/>
                  <a:ext cx="2377441" cy="3726714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8462B85-11CE-4EE7-B1D7-050074F26B23}"/>
                    </a:ext>
                  </a:extLst>
                </p:cNvPr>
                <p:cNvSpPr/>
                <p:nvPr/>
              </p:nvSpPr>
              <p:spPr>
                <a:xfrm>
                  <a:off x="1765399" y="2216354"/>
                  <a:ext cx="2035892" cy="256519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A3A4C2E-1FED-4882-A764-C622647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6331" y="2489587"/>
              <a:ext cx="1762028" cy="2390677"/>
            </a:xfrm>
            <a:prstGeom prst="rect">
              <a:avLst/>
            </a:prstGeom>
          </p:spPr>
        </p:pic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C52734-66DE-4A4E-9C84-6DFC2852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221-3C52-4A39-B7EB-4432B5C72CEB}" type="datetime1">
              <a:rPr lang="fr-FR" smtClean="0"/>
              <a:t>14/06/2018</a:t>
            </a:fld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2151447-3E4D-4BB8-8BC6-BFBE41C2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13</a:t>
            </a:fld>
            <a:endParaRPr lang="fr-FR"/>
          </a:p>
        </p:txBody>
      </p:sp>
      <p:grpSp>
        <p:nvGrpSpPr>
          <p:cNvPr id="24" name="Groupe 23"/>
          <p:cNvGrpSpPr/>
          <p:nvPr/>
        </p:nvGrpSpPr>
        <p:grpSpPr>
          <a:xfrm>
            <a:off x="1941801" y="347438"/>
            <a:ext cx="8573799" cy="5897925"/>
            <a:chOff x="1941801" y="347438"/>
            <a:chExt cx="8573799" cy="5897925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3916" y="347438"/>
              <a:ext cx="3351684" cy="5897925"/>
            </a:xfrm>
            <a:prstGeom prst="rect">
              <a:avLst/>
            </a:prstGeom>
          </p:spPr>
        </p:pic>
        <p:sp>
          <p:nvSpPr>
            <p:cNvPr id="23" name="Ellipse 22"/>
            <p:cNvSpPr/>
            <p:nvPr/>
          </p:nvSpPr>
          <p:spPr>
            <a:xfrm>
              <a:off x="1941801" y="2894896"/>
              <a:ext cx="448408" cy="254977"/>
            </a:xfrm>
            <a:prstGeom prst="ellipse">
              <a:avLst/>
            </a:prstGeom>
            <a:solidFill>
              <a:srgbClr val="FFFF00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163916" y="2206869"/>
            <a:ext cx="3351684" cy="562707"/>
          </a:xfrm>
          <a:prstGeom prst="rect">
            <a:avLst/>
          </a:prstGeom>
          <a:solidFill>
            <a:srgbClr val="2F5597">
              <a:alpha val="6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3916" y="347437"/>
            <a:ext cx="3351684" cy="58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451E4B2-7A9D-4415-A316-1E9B08C5141B}"/>
              </a:ext>
            </a:extLst>
          </p:cNvPr>
          <p:cNvGrpSpPr/>
          <p:nvPr/>
        </p:nvGrpSpPr>
        <p:grpSpPr>
          <a:xfrm>
            <a:off x="445168" y="347438"/>
            <a:ext cx="3336170" cy="1046440"/>
            <a:chOff x="445168" y="324853"/>
            <a:chExt cx="3336170" cy="104644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C24413F-D615-4AAE-96C3-19EB6FCAA78D}"/>
                </a:ext>
              </a:extLst>
            </p:cNvPr>
            <p:cNvSpPr txBox="1"/>
            <p:nvPr/>
          </p:nvSpPr>
          <p:spPr>
            <a:xfrm>
              <a:off x="445168" y="324853"/>
              <a:ext cx="3336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Les 7 sous-projets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4434D04-5755-4F06-8911-4BE8BCEB85DC}"/>
                </a:ext>
              </a:extLst>
            </p:cNvPr>
            <p:cNvSpPr txBox="1"/>
            <p:nvPr/>
          </p:nvSpPr>
          <p:spPr>
            <a:xfrm>
              <a:off x="445168" y="848073"/>
              <a:ext cx="2646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Segmentation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1F96474F-228B-47FB-ABBF-382AA3224F2A}"/>
              </a:ext>
            </a:extLst>
          </p:cNvPr>
          <p:cNvGrpSpPr/>
          <p:nvPr/>
        </p:nvGrpSpPr>
        <p:grpSpPr>
          <a:xfrm>
            <a:off x="1714096" y="1917098"/>
            <a:ext cx="2377441" cy="4249934"/>
            <a:chOff x="2215515" y="2054234"/>
            <a:chExt cx="2377441" cy="4249934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AFB30C4-7D21-4967-80F2-CEE0EB6F30EC}"/>
                </a:ext>
              </a:extLst>
            </p:cNvPr>
            <p:cNvGrpSpPr/>
            <p:nvPr/>
          </p:nvGrpSpPr>
          <p:grpSpPr>
            <a:xfrm>
              <a:off x="2215515" y="2054234"/>
              <a:ext cx="2377441" cy="4249934"/>
              <a:chOff x="1739818" y="1534720"/>
              <a:chExt cx="2377441" cy="4249934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9935F28-E33C-4374-90C5-8061ACA712B8}"/>
                  </a:ext>
                </a:extLst>
              </p:cNvPr>
              <p:cNvSpPr txBox="1"/>
              <p:nvPr/>
            </p:nvSpPr>
            <p:spPr>
              <a:xfrm>
                <a:off x="1902841" y="5384544"/>
                <a:ext cx="19415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>
                    <a:latin typeface="Century Gothic" panose="020B0502020202020204" pitchFamily="34" charset="0"/>
                  </a:rPr>
                  <a:t>Segmentation</a:t>
                </a:r>
                <a:endParaRPr lang="fr-FR" sz="240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39ED44CC-091A-4450-B987-C02A9C8BD8E6}"/>
                  </a:ext>
                </a:extLst>
              </p:cNvPr>
              <p:cNvGrpSpPr/>
              <p:nvPr/>
            </p:nvGrpSpPr>
            <p:grpSpPr>
              <a:xfrm>
                <a:off x="1739818" y="1534720"/>
                <a:ext cx="2377441" cy="3726714"/>
                <a:chOff x="1602376" y="1831875"/>
                <a:chExt cx="2377441" cy="3726714"/>
              </a:xfrm>
            </p:grpSpPr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B3D39F06-405D-4685-9C57-D4B105DC55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184" r="18021"/>
                <a:stretch/>
              </p:blipFill>
              <p:spPr>
                <a:xfrm>
                  <a:off x="1602376" y="1831875"/>
                  <a:ext cx="2377441" cy="3726714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8462B85-11CE-4EE7-B1D7-050074F26B23}"/>
                    </a:ext>
                  </a:extLst>
                </p:cNvPr>
                <p:cNvSpPr/>
                <p:nvPr/>
              </p:nvSpPr>
              <p:spPr>
                <a:xfrm>
                  <a:off x="1765399" y="2216354"/>
                  <a:ext cx="2035892" cy="256519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A3A4C2E-1FED-4882-A764-C622647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6331" y="2489587"/>
              <a:ext cx="1762028" cy="2390677"/>
            </a:xfrm>
            <a:prstGeom prst="rect">
              <a:avLst/>
            </a:prstGeom>
          </p:spPr>
        </p:pic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C52734-66DE-4A4E-9C84-6DFC2852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C221-3C52-4A39-B7EB-4432B5C72CEB}" type="datetime1">
              <a:rPr lang="fr-FR" smtClean="0"/>
              <a:t>14/06/2018</a:t>
            </a:fld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2151447-3E4D-4BB8-8BC6-BFBE41C2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14</a:t>
            </a:fld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1985596" y="359360"/>
            <a:ext cx="8603115" cy="5876328"/>
            <a:chOff x="1912485" y="424529"/>
            <a:chExt cx="8603115" cy="5876328"/>
          </a:xfrm>
        </p:grpSpPr>
        <p:sp>
          <p:nvSpPr>
            <p:cNvPr id="23" name="Ellipse 22"/>
            <p:cNvSpPr/>
            <p:nvPr/>
          </p:nvSpPr>
          <p:spPr>
            <a:xfrm>
              <a:off x="1912485" y="2968857"/>
              <a:ext cx="448408" cy="254977"/>
            </a:xfrm>
            <a:prstGeom prst="ellipse">
              <a:avLst/>
            </a:prstGeom>
            <a:solidFill>
              <a:srgbClr val="FFFF00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3916" y="424529"/>
              <a:ext cx="3351684" cy="5876328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7237027" y="2532240"/>
            <a:ext cx="3351684" cy="562707"/>
          </a:xfrm>
          <a:prstGeom prst="rect">
            <a:avLst/>
          </a:prstGeom>
          <a:solidFill>
            <a:srgbClr val="2F5597">
              <a:alpha val="6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27" y="345223"/>
            <a:ext cx="3378354" cy="58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6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451E4B2-7A9D-4415-A316-1E9B08C5141B}"/>
              </a:ext>
            </a:extLst>
          </p:cNvPr>
          <p:cNvGrpSpPr/>
          <p:nvPr/>
        </p:nvGrpSpPr>
        <p:grpSpPr>
          <a:xfrm>
            <a:off x="445168" y="347438"/>
            <a:ext cx="3336170" cy="1046440"/>
            <a:chOff x="445168" y="324853"/>
            <a:chExt cx="3336170" cy="104644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C24413F-D615-4AAE-96C3-19EB6FCAA78D}"/>
                </a:ext>
              </a:extLst>
            </p:cNvPr>
            <p:cNvSpPr txBox="1"/>
            <p:nvPr/>
          </p:nvSpPr>
          <p:spPr>
            <a:xfrm>
              <a:off x="445168" y="324853"/>
              <a:ext cx="3336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Les 7 sous-projets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4434D04-5755-4F06-8911-4BE8BCEB85DC}"/>
                </a:ext>
              </a:extLst>
            </p:cNvPr>
            <p:cNvSpPr txBox="1"/>
            <p:nvPr/>
          </p:nvSpPr>
          <p:spPr>
            <a:xfrm>
              <a:off x="445168" y="848073"/>
              <a:ext cx="20457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 err="1">
                  <a:solidFill>
                    <a:srgbClr val="84B817"/>
                  </a:solidFill>
                  <a:latin typeface="Century Gothic" panose="020B0502020202020204" pitchFamily="34" charset="0"/>
                </a:rPr>
                <a:t>Touch</a:t>
              </a:r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 Pad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5D0B812-0531-41D6-A440-FEA2E979C93D}"/>
              </a:ext>
            </a:extLst>
          </p:cNvPr>
          <p:cNvGrpSpPr/>
          <p:nvPr/>
        </p:nvGrpSpPr>
        <p:grpSpPr>
          <a:xfrm>
            <a:off x="2425938" y="1499349"/>
            <a:ext cx="2547492" cy="4188670"/>
            <a:chOff x="1654792" y="1534720"/>
            <a:chExt cx="2547492" cy="4188670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F0A7A2C-7BEB-4DDE-9DA4-2DC876208420}"/>
                </a:ext>
              </a:extLst>
            </p:cNvPr>
            <p:cNvSpPr txBox="1"/>
            <p:nvPr/>
          </p:nvSpPr>
          <p:spPr>
            <a:xfrm>
              <a:off x="1654792" y="5323280"/>
              <a:ext cx="2547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Century Gothic" panose="020B0502020202020204" pitchFamily="34" charset="0"/>
                </a:rPr>
                <a:t>Cercle de contrôle</a:t>
              </a:r>
              <a:endParaRPr lang="fr-FR" sz="24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CD0DE3F-39CA-4E97-A1BF-B2FB8C06853C}"/>
                </a:ext>
              </a:extLst>
            </p:cNvPr>
            <p:cNvGrpSpPr/>
            <p:nvPr/>
          </p:nvGrpSpPr>
          <p:grpSpPr>
            <a:xfrm>
              <a:off x="1739818" y="1534720"/>
              <a:ext cx="2377441" cy="3726714"/>
              <a:chOff x="1602376" y="1831875"/>
              <a:chExt cx="2377441" cy="3726714"/>
            </a:xfrm>
          </p:grpSpPr>
          <p:pic>
            <p:nvPicPr>
              <p:cNvPr id="28" name="Image 27">
                <a:extLst>
                  <a:ext uri="{FF2B5EF4-FFF2-40B4-BE49-F238E27FC236}">
                    <a16:creationId xmlns:a16="http://schemas.microsoft.com/office/drawing/2014/main" id="{144C4432-8724-4727-81A6-A17BFB361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4" r="18021"/>
              <a:stretch/>
            </p:blipFill>
            <p:spPr>
              <a:xfrm>
                <a:off x="1602376" y="1831875"/>
                <a:ext cx="2377441" cy="3726714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7FB00D9-3387-4229-BE6C-8A67434A02F4}"/>
                  </a:ext>
                </a:extLst>
              </p:cNvPr>
              <p:cNvSpPr/>
              <p:nvPr/>
            </p:nvSpPr>
            <p:spPr>
              <a:xfrm>
                <a:off x="1765399" y="2216354"/>
                <a:ext cx="2035892" cy="25651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5CEA0B7F-A247-4FC6-BE7E-11362D5052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585" b="21131"/>
              <a:stretch/>
            </p:blipFill>
            <p:spPr>
              <a:xfrm>
                <a:off x="1947534" y="2260804"/>
                <a:ext cx="1720699" cy="2476296"/>
              </a:xfrm>
              <a:prstGeom prst="rect">
                <a:avLst/>
              </a:prstGeom>
            </p:spPr>
          </p:pic>
        </p:grp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40D4D3CB-B6A5-4D74-B65F-54347F940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53" y="7337858"/>
            <a:ext cx="2677385" cy="2677385"/>
          </a:xfrm>
          <a:prstGeom prst="rect">
            <a:avLst/>
          </a:prstGeom>
        </p:spPr>
      </p:pic>
      <p:sp>
        <p:nvSpPr>
          <p:cNvPr id="31" name="Interdiction 30">
            <a:extLst>
              <a:ext uri="{FF2B5EF4-FFF2-40B4-BE49-F238E27FC236}">
                <a16:creationId xmlns:a16="http://schemas.microsoft.com/office/drawing/2014/main" id="{CD007F90-DC5C-4B59-8DA2-B66DED707F0E}"/>
              </a:ext>
            </a:extLst>
          </p:cNvPr>
          <p:cNvSpPr/>
          <p:nvPr/>
        </p:nvSpPr>
        <p:spPr>
          <a:xfrm>
            <a:off x="1610964" y="4543877"/>
            <a:ext cx="1800000" cy="1800000"/>
          </a:xfrm>
          <a:prstGeom prst="noSmoking">
            <a:avLst>
              <a:gd name="adj" fmla="val 12048"/>
            </a:avLst>
          </a:prstGeom>
          <a:solidFill>
            <a:srgbClr val="C00000">
              <a:alpha val="65098"/>
            </a:srgbClr>
          </a:solidFill>
          <a:ln>
            <a:solidFill>
              <a:srgbClr val="C00000">
                <a:alpha val="6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8AE80726-CDFC-4D6F-9DB8-9CF6FC89DAAD}"/>
              </a:ext>
            </a:extLst>
          </p:cNvPr>
          <p:cNvGrpSpPr/>
          <p:nvPr/>
        </p:nvGrpSpPr>
        <p:grpSpPr>
          <a:xfrm>
            <a:off x="6487563" y="1705186"/>
            <a:ext cx="3315040" cy="3982833"/>
            <a:chOff x="6839988" y="2405295"/>
            <a:chExt cx="3315040" cy="3982833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AFCE5EB-8E05-4534-9A0E-0AABCFF1B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9988" y="2405295"/>
              <a:ext cx="3315040" cy="3315040"/>
            </a:xfrm>
            <a:prstGeom prst="rect">
              <a:avLst/>
            </a:prstGeom>
          </p:spPr>
        </p:pic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A33E7734-2188-4D7B-8E6A-892A8AC6108D}"/>
                </a:ext>
              </a:extLst>
            </p:cNvPr>
            <p:cNvSpPr txBox="1"/>
            <p:nvPr/>
          </p:nvSpPr>
          <p:spPr>
            <a:xfrm>
              <a:off x="7775195" y="5988018"/>
              <a:ext cx="1515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err="1">
                  <a:latin typeface="Century Gothic" panose="020B0502020202020204" pitchFamily="34" charset="0"/>
                </a:rPr>
                <a:t>Touch</a:t>
              </a:r>
              <a:r>
                <a:rPr lang="fr-FR" sz="2000" dirty="0">
                  <a:latin typeface="Century Gothic" panose="020B0502020202020204" pitchFamily="34" charset="0"/>
                </a:rPr>
                <a:t> Pad</a:t>
              </a:r>
              <a:endParaRPr lang="fr-FR" sz="2400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913A36B2-2B46-4EC3-8247-C909E8DA76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77" y="7337858"/>
            <a:ext cx="2677385" cy="2677385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63EE47-F44B-4FF1-8A3D-3EC4CC97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5F04-EE83-4019-9A2F-A7E0718F6897}" type="datetime1">
              <a:rPr lang="fr-FR" smtClean="0"/>
              <a:t>14/06/2018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D0651C-A5F6-4862-A328-4CCD3793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15</a:t>
            </a:fld>
            <a:endParaRPr lang="fr-FR"/>
          </a:p>
        </p:txBody>
      </p:sp>
      <p:sp>
        <p:nvSpPr>
          <p:cNvPr id="3" name="Forme en L 2">
            <a:extLst>
              <a:ext uri="{FF2B5EF4-FFF2-40B4-BE49-F238E27FC236}">
                <a16:creationId xmlns:a16="http://schemas.microsoft.com/office/drawing/2014/main" id="{411C0510-A237-4E0E-BA1C-8E0F18AC5C67}"/>
              </a:ext>
            </a:extLst>
          </p:cNvPr>
          <p:cNvSpPr/>
          <p:nvPr/>
        </p:nvSpPr>
        <p:spPr>
          <a:xfrm rot="18867990">
            <a:off x="6441028" y="4889437"/>
            <a:ext cx="1555087" cy="764516"/>
          </a:xfrm>
          <a:prstGeom prst="corner">
            <a:avLst>
              <a:gd name="adj1" fmla="val 44949"/>
              <a:gd name="adj2" fmla="val 40550"/>
            </a:avLst>
          </a:prstGeom>
          <a:solidFill>
            <a:srgbClr val="70AD47">
              <a:alpha val="65098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65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00404 -0.4541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2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00404 -0.4541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2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451E4B2-7A9D-4415-A316-1E9B08C5141B}"/>
              </a:ext>
            </a:extLst>
          </p:cNvPr>
          <p:cNvGrpSpPr/>
          <p:nvPr/>
        </p:nvGrpSpPr>
        <p:grpSpPr>
          <a:xfrm>
            <a:off x="445168" y="347438"/>
            <a:ext cx="3336170" cy="1046440"/>
            <a:chOff x="445168" y="324853"/>
            <a:chExt cx="3336170" cy="104644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C24413F-D615-4AAE-96C3-19EB6FCAA78D}"/>
                </a:ext>
              </a:extLst>
            </p:cNvPr>
            <p:cNvSpPr txBox="1"/>
            <p:nvPr/>
          </p:nvSpPr>
          <p:spPr>
            <a:xfrm>
              <a:off x="445168" y="324853"/>
              <a:ext cx="3336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Les 7 sous-projets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4434D04-5755-4F06-8911-4BE8BCEB85DC}"/>
                </a:ext>
              </a:extLst>
            </p:cNvPr>
            <p:cNvSpPr txBox="1"/>
            <p:nvPr/>
          </p:nvSpPr>
          <p:spPr>
            <a:xfrm>
              <a:off x="445168" y="848073"/>
              <a:ext cx="22252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Connexions</a:t>
              </a:r>
            </a:p>
          </p:txBody>
        </p:sp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460054B7-C5FA-48AB-9618-8D8AC857F4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73958" y="3254366"/>
            <a:ext cx="1111198" cy="1111198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F1D14565-B81A-4C13-8677-32CEC9E88D63}"/>
              </a:ext>
            </a:extLst>
          </p:cNvPr>
          <p:cNvGrpSpPr/>
          <p:nvPr/>
        </p:nvGrpSpPr>
        <p:grpSpPr>
          <a:xfrm>
            <a:off x="2530936" y="2895665"/>
            <a:ext cx="1096240" cy="1776414"/>
            <a:chOff x="1602376" y="1831875"/>
            <a:chExt cx="2377441" cy="3726714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F0C96B1-2986-4F50-9B97-9674531EF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84" r="18021"/>
            <a:stretch/>
          </p:blipFill>
          <p:spPr>
            <a:xfrm>
              <a:off x="1602376" y="1831875"/>
              <a:ext cx="2377441" cy="37267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4F6027-E9C0-4DA6-B692-F58704DC85CA}"/>
                </a:ext>
              </a:extLst>
            </p:cNvPr>
            <p:cNvSpPr/>
            <p:nvPr/>
          </p:nvSpPr>
          <p:spPr>
            <a:xfrm>
              <a:off x="1765399" y="2216354"/>
              <a:ext cx="2035892" cy="25651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5EF21031-9D8F-46C8-AF6A-50ECB6A710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585" b="21131"/>
            <a:stretch/>
          </p:blipFill>
          <p:spPr>
            <a:xfrm>
              <a:off x="1947534" y="2260804"/>
              <a:ext cx="1720699" cy="2476296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910091C1-3F84-4B48-9EC2-D470DEE7E4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24" y="2857882"/>
            <a:ext cx="1904166" cy="190416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AB93810-EFF6-4908-B941-928AD4521A96}"/>
              </a:ext>
            </a:extLst>
          </p:cNvPr>
          <p:cNvSpPr txBox="1"/>
          <p:nvPr/>
        </p:nvSpPr>
        <p:spPr>
          <a:xfrm>
            <a:off x="4753010" y="2484988"/>
            <a:ext cx="249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84B817"/>
                </a:solidFill>
                <a:latin typeface="Century Gothic" panose="020B0502020202020204" pitchFamily="34" charset="0"/>
              </a:rPr>
              <a:t>Connexion Bluetooth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E55B31-17EC-4FC6-906F-F8A21D26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FA24-1E21-4B14-9FFB-2FAAC384A312}" type="datetime1">
              <a:rPr lang="fr-FR" smtClean="0"/>
              <a:t>14/06/2018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39F069-B9B0-4D39-B756-BFE0A639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4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451E4B2-7A9D-4415-A316-1E9B08C5141B}"/>
              </a:ext>
            </a:extLst>
          </p:cNvPr>
          <p:cNvGrpSpPr/>
          <p:nvPr/>
        </p:nvGrpSpPr>
        <p:grpSpPr>
          <a:xfrm>
            <a:off x="445168" y="347438"/>
            <a:ext cx="3336170" cy="1046440"/>
            <a:chOff x="445168" y="324853"/>
            <a:chExt cx="3336170" cy="104644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C24413F-D615-4AAE-96C3-19EB6FCAA78D}"/>
                </a:ext>
              </a:extLst>
            </p:cNvPr>
            <p:cNvSpPr txBox="1"/>
            <p:nvPr/>
          </p:nvSpPr>
          <p:spPr>
            <a:xfrm>
              <a:off x="445168" y="324853"/>
              <a:ext cx="3336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Les 7 sous-projets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4434D04-5755-4F06-8911-4BE8BCEB85DC}"/>
                </a:ext>
              </a:extLst>
            </p:cNvPr>
            <p:cNvSpPr txBox="1"/>
            <p:nvPr/>
          </p:nvSpPr>
          <p:spPr>
            <a:xfrm>
              <a:off x="445168" y="848073"/>
              <a:ext cx="22252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Connexions</a:t>
              </a:r>
            </a:p>
          </p:txBody>
        </p:sp>
      </p:grp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31B05D6-54D8-4439-967E-BFEA67358DE5}"/>
              </a:ext>
            </a:extLst>
          </p:cNvPr>
          <p:cNvCxnSpPr/>
          <p:nvPr/>
        </p:nvCxnSpPr>
        <p:spPr>
          <a:xfrm>
            <a:off x="1562100" y="3800475"/>
            <a:ext cx="8877300" cy="0"/>
          </a:xfrm>
          <a:prstGeom prst="line">
            <a:avLst/>
          </a:prstGeom>
          <a:ln w="57150">
            <a:solidFill>
              <a:srgbClr val="00487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C3D3D32E-0B1E-43D7-AA4E-F01643E456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24" y="4687051"/>
            <a:ext cx="1904166" cy="190416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2710C8-1825-4EF8-A837-A42546987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609" y="5138097"/>
            <a:ext cx="2903896" cy="100207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2D91494-CDBA-4AE7-8112-7980B362A7A3}"/>
              </a:ext>
            </a:extLst>
          </p:cNvPr>
          <p:cNvSpPr txBox="1"/>
          <p:nvPr/>
        </p:nvSpPr>
        <p:spPr>
          <a:xfrm>
            <a:off x="5143917" y="4319639"/>
            <a:ext cx="190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84B817"/>
                </a:solidFill>
                <a:latin typeface="Century Gothic" panose="020B0502020202020204" pitchFamily="34" charset="0"/>
              </a:rPr>
              <a:t>Connexion USB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FB48207-AE91-42C2-8D9F-41CD6FE322F1}"/>
              </a:ext>
            </a:extLst>
          </p:cNvPr>
          <p:cNvGrpSpPr/>
          <p:nvPr/>
        </p:nvGrpSpPr>
        <p:grpSpPr>
          <a:xfrm>
            <a:off x="2527361" y="4734148"/>
            <a:ext cx="1096240" cy="1776414"/>
            <a:chOff x="2527361" y="4734148"/>
            <a:chExt cx="1096240" cy="1776414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BCEC787-5071-41D0-B61F-FCFCA29D7C08}"/>
                </a:ext>
              </a:extLst>
            </p:cNvPr>
            <p:cNvGrpSpPr/>
            <p:nvPr/>
          </p:nvGrpSpPr>
          <p:grpSpPr>
            <a:xfrm>
              <a:off x="2527361" y="4734148"/>
              <a:ext cx="1096240" cy="1776414"/>
              <a:chOff x="1602376" y="1831875"/>
              <a:chExt cx="2377441" cy="3726714"/>
            </a:xfrm>
          </p:grpSpPr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C0CE9450-2FCE-4674-9BF7-CBCB4402CB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4" r="18021"/>
              <a:stretch/>
            </p:blipFill>
            <p:spPr>
              <a:xfrm>
                <a:off x="1602376" y="1831875"/>
                <a:ext cx="2377441" cy="3726714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42085B-9D44-4D37-84F8-A6CD614DBF92}"/>
                  </a:ext>
                </a:extLst>
              </p:cNvPr>
              <p:cNvSpPr/>
              <p:nvPr/>
            </p:nvSpPr>
            <p:spPr>
              <a:xfrm>
                <a:off x="1765399" y="2216354"/>
                <a:ext cx="2035892" cy="25651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1" name="Image 10" descr="Une image contenant ipod, équipement électronique&#10;&#10;Description générée avec un niveau de confiance très élevé">
              <a:extLst>
                <a:ext uri="{FF2B5EF4-FFF2-40B4-BE49-F238E27FC236}">
                  <a16:creationId xmlns:a16="http://schemas.microsoft.com/office/drawing/2014/main" id="{A55B7AC2-D77C-44E6-929A-5622FFAB75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28"/>
            <a:stretch/>
          </p:blipFill>
          <p:spPr>
            <a:xfrm>
              <a:off x="2659056" y="4917418"/>
              <a:ext cx="848304" cy="1209062"/>
            </a:xfrm>
            <a:prstGeom prst="rect">
              <a:avLst/>
            </a:prstGeom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84708C9-84BA-45F5-9FD7-13F9FA8244F6}"/>
              </a:ext>
            </a:extLst>
          </p:cNvPr>
          <p:cNvGrpSpPr/>
          <p:nvPr/>
        </p:nvGrpSpPr>
        <p:grpSpPr>
          <a:xfrm>
            <a:off x="2530936" y="2484988"/>
            <a:ext cx="7214754" cy="2277060"/>
            <a:chOff x="2530936" y="2484988"/>
            <a:chExt cx="7214754" cy="2277060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8DFC3309-C0B7-47BF-96C4-20EC8947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73958" y="3254366"/>
              <a:ext cx="1111198" cy="1111198"/>
            </a:xfrm>
            <a:prstGeom prst="rect">
              <a:avLst/>
            </a:prstGeom>
          </p:spPr>
        </p:pic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1A2DC981-E0BC-496D-A9B6-E79B2B0D853F}"/>
                </a:ext>
              </a:extLst>
            </p:cNvPr>
            <p:cNvGrpSpPr/>
            <p:nvPr/>
          </p:nvGrpSpPr>
          <p:grpSpPr>
            <a:xfrm>
              <a:off x="2530936" y="2895665"/>
              <a:ext cx="1096240" cy="1776414"/>
              <a:chOff x="1602376" y="1831875"/>
              <a:chExt cx="2377441" cy="3726714"/>
            </a:xfrm>
          </p:grpSpPr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0DA172E0-2555-4BE5-A343-C363F71A6C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4" r="18021"/>
              <a:stretch/>
            </p:blipFill>
            <p:spPr>
              <a:xfrm>
                <a:off x="1602376" y="1831875"/>
                <a:ext cx="2377441" cy="3726714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626AA0-10E4-4F92-A7C5-CD96D1CDD208}"/>
                  </a:ext>
                </a:extLst>
              </p:cNvPr>
              <p:cNvSpPr/>
              <p:nvPr/>
            </p:nvSpPr>
            <p:spPr>
              <a:xfrm>
                <a:off x="1765399" y="2216354"/>
                <a:ext cx="2035892" cy="25651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05E7B7FD-31FB-4081-9143-3DC4DF184E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585" b="21131"/>
              <a:stretch/>
            </p:blipFill>
            <p:spPr>
              <a:xfrm>
                <a:off x="1947534" y="2260804"/>
                <a:ext cx="1720699" cy="2476296"/>
              </a:xfrm>
              <a:prstGeom prst="rect">
                <a:avLst/>
              </a:prstGeom>
            </p:spPr>
          </p:pic>
        </p:grp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42898632-231D-4DC6-AC65-94A994A17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524" y="2857882"/>
              <a:ext cx="1904166" cy="1904166"/>
            </a:xfrm>
            <a:prstGeom prst="rect">
              <a:avLst/>
            </a:prstGeom>
          </p:spPr>
        </p:pic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B81BB588-17C4-42A4-9810-314B9B947940}"/>
                </a:ext>
              </a:extLst>
            </p:cNvPr>
            <p:cNvSpPr txBox="1"/>
            <p:nvPr/>
          </p:nvSpPr>
          <p:spPr>
            <a:xfrm>
              <a:off x="4753010" y="2484988"/>
              <a:ext cx="2495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Connexion Bluetooth</a:t>
              </a:r>
            </a:p>
          </p:txBody>
        </p:sp>
      </p:grp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37072574-9E81-476C-927E-EAE0CAB8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1B97-DAF3-4B7B-B017-6578B0B9643B}" type="datetime1">
              <a:rPr lang="fr-FR" smtClean="0"/>
              <a:t>14/06/2018</a:t>
            </a:fld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ADC792F-DDC3-4C18-9925-D2884BF8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00339 -0.20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104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451E4B2-7A9D-4415-A316-1E9B08C5141B}"/>
              </a:ext>
            </a:extLst>
          </p:cNvPr>
          <p:cNvGrpSpPr/>
          <p:nvPr/>
        </p:nvGrpSpPr>
        <p:grpSpPr>
          <a:xfrm>
            <a:off x="445168" y="347438"/>
            <a:ext cx="3336170" cy="1046440"/>
            <a:chOff x="445168" y="324853"/>
            <a:chExt cx="3336170" cy="104644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C24413F-D615-4AAE-96C3-19EB6FCAA78D}"/>
                </a:ext>
              </a:extLst>
            </p:cNvPr>
            <p:cNvSpPr txBox="1"/>
            <p:nvPr/>
          </p:nvSpPr>
          <p:spPr>
            <a:xfrm>
              <a:off x="445168" y="324853"/>
              <a:ext cx="3336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Les 7 sous-projets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4434D04-5755-4F06-8911-4BE8BCEB85DC}"/>
                </a:ext>
              </a:extLst>
            </p:cNvPr>
            <p:cNvSpPr txBox="1"/>
            <p:nvPr/>
          </p:nvSpPr>
          <p:spPr>
            <a:xfrm>
              <a:off x="445168" y="848073"/>
              <a:ext cx="7489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iOS</a:t>
              </a: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3CFA3764-D54E-4F5F-9EBC-A3EE27D74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1" r="25773"/>
          <a:stretch/>
        </p:blipFill>
        <p:spPr>
          <a:xfrm>
            <a:off x="1394719" y="1938943"/>
            <a:ext cx="2842952" cy="3429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13F1FC8-AE46-4306-A98C-D69AB7E70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29" y="2215168"/>
            <a:ext cx="2876550" cy="2876550"/>
          </a:xfrm>
          <a:prstGeom prst="rect">
            <a:avLst/>
          </a:prstGeom>
        </p:spPr>
      </p:pic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57B8031A-E6DF-46CA-A915-4EC660A4D2A9}"/>
              </a:ext>
            </a:extLst>
          </p:cNvPr>
          <p:cNvSpPr/>
          <p:nvPr/>
        </p:nvSpPr>
        <p:spPr>
          <a:xfrm>
            <a:off x="5613862" y="3075709"/>
            <a:ext cx="964276" cy="1155469"/>
          </a:xfrm>
          <a:prstGeom prst="chevron">
            <a:avLst/>
          </a:prstGeom>
          <a:solidFill>
            <a:srgbClr val="004870"/>
          </a:solidFill>
          <a:ln>
            <a:solidFill>
              <a:srgbClr val="00487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BC973-9182-4A40-A004-56E30B79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ECCC-D2E1-4FFF-A6AD-841B73B8DD68}" type="datetime1">
              <a:rPr lang="fr-FR" smtClean="0"/>
              <a:t>14/06/2018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3E5960-D1ED-4ADF-AEC4-68ADDEEA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5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C24413F-D615-4AAE-96C3-19EB6FCAA78D}"/>
              </a:ext>
            </a:extLst>
          </p:cNvPr>
          <p:cNvSpPr txBox="1"/>
          <p:nvPr/>
        </p:nvSpPr>
        <p:spPr>
          <a:xfrm>
            <a:off x="2945137" y="2705725"/>
            <a:ext cx="63017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b="1" dirty="0">
                <a:solidFill>
                  <a:srgbClr val="0048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FCABAD-D148-495C-A623-461E6E93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6041-56D0-4257-A5BF-8B33F4BFA532}" type="datetime1">
              <a:rPr lang="fr-FR" smtClean="0"/>
              <a:t>14/06/2018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FC8F0C-E052-41B1-8A27-F0CE6F34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2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0289EA-EACD-4325-8DBB-A794764CB7BA}"/>
              </a:ext>
            </a:extLst>
          </p:cNvPr>
          <p:cNvGrpSpPr/>
          <p:nvPr/>
        </p:nvGrpSpPr>
        <p:grpSpPr>
          <a:xfrm>
            <a:off x="445168" y="324853"/>
            <a:ext cx="4128053" cy="1046440"/>
            <a:chOff x="445168" y="324853"/>
            <a:chExt cx="4128053" cy="1046440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86273AD-67B5-4CF2-8F61-D2A284BB0B39}"/>
                </a:ext>
              </a:extLst>
            </p:cNvPr>
            <p:cNvSpPr txBox="1"/>
            <p:nvPr/>
          </p:nvSpPr>
          <p:spPr>
            <a:xfrm>
              <a:off x="445168" y="324853"/>
              <a:ext cx="41280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Présentation du projet 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F24C402-C41C-4EE6-9959-099FDDD6A960}"/>
                </a:ext>
              </a:extLst>
            </p:cNvPr>
            <p:cNvSpPr txBox="1"/>
            <p:nvPr/>
          </p:nvSpPr>
          <p:spPr>
            <a:xfrm>
              <a:off x="445168" y="848073"/>
              <a:ext cx="1728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Objectifs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910138BE-2E82-4B22-9C3D-71F5B4C93D4C}"/>
              </a:ext>
            </a:extLst>
          </p:cNvPr>
          <p:cNvGrpSpPr/>
          <p:nvPr/>
        </p:nvGrpSpPr>
        <p:grpSpPr>
          <a:xfrm>
            <a:off x="124329" y="2584426"/>
            <a:ext cx="2456806" cy="3342315"/>
            <a:chOff x="124329" y="2584426"/>
            <a:chExt cx="2456806" cy="334231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A1FB0AC-B750-4F5B-BC44-17B096F47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29" y="2584426"/>
              <a:ext cx="2456806" cy="2456806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9AB4A15-E8C7-48DB-9437-D191B6E2878F}"/>
                </a:ext>
              </a:extLst>
            </p:cNvPr>
            <p:cNvSpPr txBox="1"/>
            <p:nvPr/>
          </p:nvSpPr>
          <p:spPr>
            <a:xfrm>
              <a:off x="765071" y="5526631"/>
              <a:ext cx="1175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Century Gothic" panose="020B0502020202020204" pitchFamily="34" charset="0"/>
                </a:rPr>
                <a:t>Joystick</a:t>
              </a:r>
              <a:endParaRPr lang="fr-FR" sz="2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51B1941-AE4C-4098-B9FF-086453E407F9}"/>
              </a:ext>
            </a:extLst>
          </p:cNvPr>
          <p:cNvGrpSpPr/>
          <p:nvPr/>
        </p:nvGrpSpPr>
        <p:grpSpPr>
          <a:xfrm>
            <a:off x="3660556" y="1371293"/>
            <a:ext cx="4347667" cy="4955558"/>
            <a:chOff x="3660556" y="1371293"/>
            <a:chExt cx="4347667" cy="495555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2379CFE9-632A-4FB2-8EA4-51791D35E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556" y="1371293"/>
              <a:ext cx="4347667" cy="4347667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FA6DD2E-B714-4F2B-8D24-CBA201770168}"/>
                </a:ext>
              </a:extLst>
            </p:cNvPr>
            <p:cNvSpPr txBox="1"/>
            <p:nvPr/>
          </p:nvSpPr>
          <p:spPr>
            <a:xfrm>
              <a:off x="4958509" y="5926741"/>
              <a:ext cx="2274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Century Gothic" panose="020B0502020202020204" pitchFamily="34" charset="0"/>
                </a:rPr>
                <a:t>Fauteuil Motorisé</a:t>
              </a:r>
              <a:endParaRPr lang="fr-FR" sz="2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FA3EF2A4-2340-44D4-9081-E7F5600762D1}"/>
              </a:ext>
            </a:extLst>
          </p:cNvPr>
          <p:cNvGrpSpPr/>
          <p:nvPr/>
        </p:nvGrpSpPr>
        <p:grpSpPr>
          <a:xfrm>
            <a:off x="9205469" y="586463"/>
            <a:ext cx="2387107" cy="2870309"/>
            <a:chOff x="9205469" y="586463"/>
            <a:chExt cx="2387107" cy="2870309"/>
          </a:xfrm>
        </p:grpSpPr>
        <p:pic>
          <p:nvPicPr>
            <p:cNvPr id="9" name="Image 8" descr="Une image contenant texte, graphiques vectoriels&#10;&#10;Description générée avec un niveau de confiance très élevé">
              <a:extLst>
                <a:ext uri="{FF2B5EF4-FFF2-40B4-BE49-F238E27FC236}">
                  <a16:creationId xmlns:a16="http://schemas.microsoft.com/office/drawing/2014/main" id="{FFFEA52F-64BC-47D2-87DF-C72DAC7C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69" y="586463"/>
              <a:ext cx="2387107" cy="2387107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02D4E66-89ED-44E6-A5F1-A7C85675C23D}"/>
                </a:ext>
              </a:extLst>
            </p:cNvPr>
            <p:cNvSpPr txBox="1"/>
            <p:nvPr/>
          </p:nvSpPr>
          <p:spPr>
            <a:xfrm>
              <a:off x="9435456" y="3056662"/>
              <a:ext cx="1927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Century Gothic" panose="020B0502020202020204" pitchFamily="34" charset="0"/>
                </a:rPr>
                <a:t>Déplacement</a:t>
              </a:r>
              <a:endParaRPr lang="fr-FR" sz="2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59D4A05-B3B4-4B7D-B276-21F6D14C460C}"/>
              </a:ext>
            </a:extLst>
          </p:cNvPr>
          <p:cNvGrpSpPr/>
          <p:nvPr/>
        </p:nvGrpSpPr>
        <p:grpSpPr>
          <a:xfrm>
            <a:off x="8445822" y="3907349"/>
            <a:ext cx="2565126" cy="2649056"/>
            <a:chOff x="9116457" y="3962767"/>
            <a:chExt cx="2565126" cy="2649056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5379902-7CD5-4EC1-A254-C96713D0B60C}"/>
                </a:ext>
              </a:extLst>
            </p:cNvPr>
            <p:cNvSpPr txBox="1"/>
            <p:nvPr/>
          </p:nvSpPr>
          <p:spPr>
            <a:xfrm>
              <a:off x="9116457" y="6211713"/>
              <a:ext cx="2565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Century Gothic" panose="020B0502020202020204" pitchFamily="34" charset="0"/>
                </a:rPr>
                <a:t>Utilisation manuelle</a:t>
              </a:r>
              <a:endParaRPr lang="fr-FR" sz="2400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162E5BEC-31C0-41F9-8644-AABF6DA73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529" y="3962767"/>
              <a:ext cx="2136982" cy="2136982"/>
            </a:xfrm>
            <a:prstGeom prst="rect">
              <a:avLst/>
            </a:prstGeom>
          </p:spPr>
        </p:pic>
      </p:grpSp>
      <p:sp>
        <p:nvSpPr>
          <p:cNvPr id="22" name="Interdiction 21">
            <a:extLst>
              <a:ext uri="{FF2B5EF4-FFF2-40B4-BE49-F238E27FC236}">
                <a16:creationId xmlns:a16="http://schemas.microsoft.com/office/drawing/2014/main" id="{40E62614-B8E2-4383-9D81-2027E42BBF18}"/>
              </a:ext>
            </a:extLst>
          </p:cNvPr>
          <p:cNvSpPr/>
          <p:nvPr/>
        </p:nvSpPr>
        <p:spPr>
          <a:xfrm>
            <a:off x="8828385" y="4325185"/>
            <a:ext cx="1800000" cy="1800000"/>
          </a:xfrm>
          <a:prstGeom prst="noSmoking">
            <a:avLst>
              <a:gd name="adj" fmla="val 12048"/>
            </a:avLst>
          </a:prstGeom>
          <a:solidFill>
            <a:srgbClr val="C00000">
              <a:alpha val="65098"/>
            </a:srgbClr>
          </a:solidFill>
          <a:ln>
            <a:solidFill>
              <a:srgbClr val="C00000">
                <a:alpha val="6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6434616A-16F1-4D7C-973A-AE70D95B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0C6D-718A-4F51-9D71-7DCBCBD23563}" type="datetime1">
              <a:rPr lang="fr-FR" smtClean="0"/>
              <a:t>14/06/2018</a:t>
            </a:fld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E662C1D-2868-45CE-9EA5-C65C781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4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D8A37F-0C54-4052-9AF1-F30899B2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1F23-5BB7-4F25-989B-8D67BF3DD223}" type="datetime1">
              <a:rPr lang="fr-FR" smtClean="0"/>
              <a:t>14/06/2018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A6619CC-7E74-41B9-B7A6-612D8BB6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9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EB7C3662-9EA1-4EA2-9769-0CCB64DFE071}"/>
              </a:ext>
            </a:extLst>
          </p:cNvPr>
          <p:cNvGrpSpPr/>
          <p:nvPr/>
        </p:nvGrpSpPr>
        <p:grpSpPr>
          <a:xfrm>
            <a:off x="7264051" y="1674440"/>
            <a:ext cx="3777962" cy="4250668"/>
            <a:chOff x="7149118" y="1329842"/>
            <a:chExt cx="4198310" cy="4835489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D0E7015-3EEE-4BCB-9D1E-85F5982E2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118" y="1329842"/>
              <a:ext cx="4198310" cy="419831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92A6340-E3D5-44D0-B8D5-3B18326A053D}"/>
                </a:ext>
              </a:extLst>
            </p:cNvPr>
            <p:cNvSpPr txBox="1"/>
            <p:nvPr/>
          </p:nvSpPr>
          <p:spPr>
            <a:xfrm>
              <a:off x="8110782" y="5710173"/>
              <a:ext cx="2533448" cy="455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Century Gothic" panose="020B0502020202020204" pitchFamily="34" charset="0"/>
                </a:rPr>
                <a:t>Fauteuil motorisé</a:t>
              </a:r>
              <a:endParaRPr lang="fr-FR" sz="2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256D4E1-A4F9-4848-A24D-9D0D77B80EB9}"/>
              </a:ext>
            </a:extLst>
          </p:cNvPr>
          <p:cNvGrpSpPr/>
          <p:nvPr/>
        </p:nvGrpSpPr>
        <p:grpSpPr>
          <a:xfrm>
            <a:off x="894597" y="2140553"/>
            <a:ext cx="2919084" cy="3736165"/>
            <a:chOff x="894597" y="2140553"/>
            <a:chExt cx="3194250" cy="4185018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AA5B493-D75E-4098-93FB-921C369C4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597" y="2140553"/>
              <a:ext cx="3194250" cy="319425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800C50F-2C55-4975-96BE-82E8C602666C}"/>
                </a:ext>
              </a:extLst>
            </p:cNvPr>
            <p:cNvSpPr txBox="1"/>
            <p:nvPr/>
          </p:nvSpPr>
          <p:spPr>
            <a:xfrm>
              <a:off x="1168889" y="5925461"/>
              <a:ext cx="2553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Century Gothic" panose="020B0502020202020204" pitchFamily="34" charset="0"/>
                </a:rPr>
                <a:t>Application mobile</a:t>
              </a:r>
              <a:endParaRPr lang="fr-FR" sz="2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1992E394-FAB9-4C4E-9841-3FC99D8453DB}"/>
              </a:ext>
            </a:extLst>
          </p:cNvPr>
          <p:cNvGrpSpPr/>
          <p:nvPr/>
        </p:nvGrpSpPr>
        <p:grpSpPr>
          <a:xfrm>
            <a:off x="4570500" y="2552011"/>
            <a:ext cx="2509519" cy="3341104"/>
            <a:chOff x="4189630" y="2395182"/>
            <a:chExt cx="2800767" cy="363149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AAFDDDD-04BB-4C1F-B36B-7B730DA4E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485532" y="2395182"/>
              <a:ext cx="2067629" cy="2067629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E16209A-D4CD-4C46-A903-A10A6CFBB87A}"/>
                </a:ext>
              </a:extLst>
            </p:cNvPr>
            <p:cNvSpPr txBox="1"/>
            <p:nvPr/>
          </p:nvSpPr>
          <p:spPr>
            <a:xfrm>
              <a:off x="4189630" y="5626562"/>
              <a:ext cx="28007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Century Gothic" panose="020B0502020202020204" pitchFamily="34" charset="0"/>
                </a:rPr>
                <a:t>Connexion Bluetooth</a:t>
              </a:r>
              <a:endParaRPr lang="fr-FR" sz="2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63586E5-BADF-4BAD-9196-C366A6C0F6C7}"/>
              </a:ext>
            </a:extLst>
          </p:cNvPr>
          <p:cNvGrpSpPr/>
          <p:nvPr/>
        </p:nvGrpSpPr>
        <p:grpSpPr>
          <a:xfrm>
            <a:off x="445168" y="324853"/>
            <a:ext cx="4128053" cy="1046440"/>
            <a:chOff x="445168" y="324853"/>
            <a:chExt cx="4128053" cy="104644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39A098E-E614-4DAE-A14F-2CE703B7FCFA}"/>
                </a:ext>
              </a:extLst>
            </p:cNvPr>
            <p:cNvSpPr txBox="1"/>
            <p:nvPr/>
          </p:nvSpPr>
          <p:spPr>
            <a:xfrm>
              <a:off x="445168" y="324853"/>
              <a:ext cx="41280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Présentation du projet 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19BF83B-7BA5-4C27-9E4C-0903B983217F}"/>
                </a:ext>
              </a:extLst>
            </p:cNvPr>
            <p:cNvSpPr txBox="1"/>
            <p:nvPr/>
          </p:nvSpPr>
          <p:spPr>
            <a:xfrm>
              <a:off x="445168" y="848073"/>
              <a:ext cx="1539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Solution</a:t>
              </a:r>
            </a:p>
          </p:txBody>
        </p: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4799E6-52DC-4C11-9475-D8970FC7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3421-1B0A-4C04-91AF-927D50471622}" type="datetime1">
              <a:rPr lang="fr-FR" smtClean="0"/>
              <a:t>14/06/2018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B17080-F41D-4CEE-8AD4-5756AA0D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1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2A5538B-5AD2-4E32-B232-5BCC956E5481}"/>
              </a:ext>
            </a:extLst>
          </p:cNvPr>
          <p:cNvGrpSpPr/>
          <p:nvPr/>
        </p:nvGrpSpPr>
        <p:grpSpPr>
          <a:xfrm>
            <a:off x="445168" y="324853"/>
            <a:ext cx="4128053" cy="1046440"/>
            <a:chOff x="445168" y="324853"/>
            <a:chExt cx="4128053" cy="104644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B7CE26D-F2E4-44D3-894B-95777DD5B614}"/>
                </a:ext>
              </a:extLst>
            </p:cNvPr>
            <p:cNvSpPr txBox="1"/>
            <p:nvPr/>
          </p:nvSpPr>
          <p:spPr>
            <a:xfrm>
              <a:off x="445168" y="324853"/>
              <a:ext cx="41280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Présentation du projet 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6E35AF3-B551-4EB2-BA9F-3627FC04B33F}"/>
                </a:ext>
              </a:extLst>
            </p:cNvPr>
            <p:cNvSpPr txBox="1"/>
            <p:nvPr/>
          </p:nvSpPr>
          <p:spPr>
            <a:xfrm>
              <a:off x="445168" y="848073"/>
              <a:ext cx="24833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L’application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B5DE0D1-B3EC-4372-A6EE-B7DEE7932889}"/>
              </a:ext>
            </a:extLst>
          </p:cNvPr>
          <p:cNvGrpSpPr/>
          <p:nvPr/>
        </p:nvGrpSpPr>
        <p:grpSpPr>
          <a:xfrm>
            <a:off x="1902841" y="2012671"/>
            <a:ext cx="2903359" cy="4188670"/>
            <a:chOff x="1493645" y="1534720"/>
            <a:chExt cx="2903359" cy="4188670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BF84B9D-31B5-4016-A712-3CB24770223B}"/>
                </a:ext>
              </a:extLst>
            </p:cNvPr>
            <p:cNvSpPr txBox="1"/>
            <p:nvPr/>
          </p:nvSpPr>
          <p:spPr>
            <a:xfrm>
              <a:off x="1493645" y="5323280"/>
              <a:ext cx="2903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Century Gothic" panose="020B0502020202020204" pitchFamily="34" charset="0"/>
                </a:rPr>
                <a:t>Interface de direction</a:t>
              </a:r>
              <a:endParaRPr lang="fr-FR" sz="24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BB78E7BC-E4A8-4C78-8612-67DBEEE9DBF1}"/>
                </a:ext>
              </a:extLst>
            </p:cNvPr>
            <p:cNvGrpSpPr/>
            <p:nvPr/>
          </p:nvGrpSpPr>
          <p:grpSpPr>
            <a:xfrm>
              <a:off x="1739818" y="1534720"/>
              <a:ext cx="2377441" cy="3726714"/>
              <a:chOff x="1602376" y="1831875"/>
              <a:chExt cx="2377441" cy="3726714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2B91089A-8A5B-42C6-9126-ED23BA3645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4" r="18021"/>
              <a:stretch/>
            </p:blipFill>
            <p:spPr>
              <a:xfrm>
                <a:off x="1602376" y="1831875"/>
                <a:ext cx="2377441" cy="3726714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84E4CF7-9563-4DC9-BA84-9309E43EF550}"/>
                  </a:ext>
                </a:extLst>
              </p:cNvPr>
              <p:cNvSpPr/>
              <p:nvPr/>
            </p:nvSpPr>
            <p:spPr>
              <a:xfrm>
                <a:off x="1765399" y="2216354"/>
                <a:ext cx="2035892" cy="25651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F6C39B39-5EE8-42E5-8A9A-12139B72FB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585" b="21131"/>
              <a:stretch/>
            </p:blipFill>
            <p:spPr>
              <a:xfrm>
                <a:off x="1947534" y="2260804"/>
                <a:ext cx="1720699" cy="2476296"/>
              </a:xfrm>
              <a:prstGeom prst="rect">
                <a:avLst/>
              </a:prstGeom>
            </p:spPr>
          </p:pic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35E65AC-0AAF-4E35-91F9-C2AAB5806B67}"/>
              </a:ext>
            </a:extLst>
          </p:cNvPr>
          <p:cNvGrpSpPr/>
          <p:nvPr/>
        </p:nvGrpSpPr>
        <p:grpSpPr>
          <a:xfrm>
            <a:off x="6682084" y="2020387"/>
            <a:ext cx="3656770" cy="4180954"/>
            <a:chOff x="6166333" y="1542436"/>
            <a:chExt cx="3656770" cy="4180954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3431ADC-B993-42AF-BD6F-13889FDE9C86}"/>
                </a:ext>
              </a:extLst>
            </p:cNvPr>
            <p:cNvSpPr txBox="1"/>
            <p:nvPr/>
          </p:nvSpPr>
          <p:spPr>
            <a:xfrm>
              <a:off x="6166333" y="5323280"/>
              <a:ext cx="36567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Century Gothic" panose="020B0502020202020204" pitchFamily="34" charset="0"/>
                </a:rPr>
                <a:t>Paramètres de l’application</a:t>
              </a:r>
              <a:endParaRPr lang="fr-FR" sz="24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686CFCA0-B1F3-4A0F-BACE-03F9F702437A}"/>
                </a:ext>
              </a:extLst>
            </p:cNvPr>
            <p:cNvGrpSpPr/>
            <p:nvPr/>
          </p:nvGrpSpPr>
          <p:grpSpPr>
            <a:xfrm>
              <a:off x="6805998" y="1542436"/>
              <a:ext cx="2377441" cy="3726714"/>
              <a:chOff x="6318318" y="1379009"/>
              <a:chExt cx="2377441" cy="3726714"/>
            </a:xfrm>
          </p:grpSpPr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FD5AF7E7-EA6D-4784-AE1B-DB3C7E23FA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4" r="18021"/>
              <a:stretch/>
            </p:blipFill>
            <p:spPr>
              <a:xfrm>
                <a:off x="6318318" y="1379009"/>
                <a:ext cx="2377441" cy="3726714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B4E24DD-ABAC-4B55-9816-75476F8963BC}"/>
                  </a:ext>
                </a:extLst>
              </p:cNvPr>
              <p:cNvSpPr/>
              <p:nvPr/>
            </p:nvSpPr>
            <p:spPr>
              <a:xfrm>
                <a:off x="6479381" y="1753072"/>
                <a:ext cx="230028" cy="244797"/>
              </a:xfrm>
              <a:prstGeom prst="rect">
                <a:avLst/>
              </a:prstGeom>
              <a:solidFill>
                <a:srgbClr val="3955B7"/>
              </a:solidFill>
              <a:ln>
                <a:solidFill>
                  <a:srgbClr val="3955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1AA47BE-3445-4AB0-9963-1770A6C5F894}"/>
                  </a:ext>
                </a:extLst>
              </p:cNvPr>
              <p:cNvSpPr/>
              <p:nvPr/>
            </p:nvSpPr>
            <p:spPr>
              <a:xfrm>
                <a:off x="6479381" y="2016919"/>
                <a:ext cx="230028" cy="2312194"/>
              </a:xfrm>
              <a:prstGeom prst="rect">
                <a:avLst/>
              </a:prstGeom>
              <a:solidFill>
                <a:srgbClr val="F7F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959214-7DED-4EFB-8333-3DD157642AFB}"/>
                  </a:ext>
                </a:extLst>
              </p:cNvPr>
              <p:cNvSpPr/>
              <p:nvPr/>
            </p:nvSpPr>
            <p:spPr>
              <a:xfrm>
                <a:off x="8304664" y="1753072"/>
                <a:ext cx="230028" cy="244797"/>
              </a:xfrm>
              <a:prstGeom prst="rect">
                <a:avLst/>
              </a:prstGeom>
              <a:solidFill>
                <a:srgbClr val="3955B7"/>
              </a:solidFill>
              <a:ln>
                <a:solidFill>
                  <a:srgbClr val="3955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2C5A0B5-9CC5-41B4-A993-ACCE22C7E8FD}"/>
                  </a:ext>
                </a:extLst>
              </p:cNvPr>
              <p:cNvSpPr/>
              <p:nvPr/>
            </p:nvSpPr>
            <p:spPr>
              <a:xfrm>
                <a:off x="8304664" y="2016919"/>
                <a:ext cx="230028" cy="2312194"/>
              </a:xfrm>
              <a:prstGeom prst="rect">
                <a:avLst/>
              </a:prstGeom>
              <a:solidFill>
                <a:srgbClr val="F7F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13" name="video-1525533312">
            <a:hlinkClick r:id="" action="ppaction://media"/>
            <a:extLst>
              <a:ext uri="{FF2B5EF4-FFF2-40B4-BE49-F238E27FC236}">
                <a16:creationId xmlns:a16="http://schemas.microsoft.com/office/drawing/2014/main" id="{B7A8303D-9E47-4DEE-BB2E-7598897994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t="3756" b="7501"/>
          <a:stretch/>
        </p:blipFill>
        <p:spPr>
          <a:xfrm>
            <a:off x="7712840" y="2394450"/>
            <a:ext cx="1632848" cy="2576041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205733-C2AF-4F29-A3BB-1ECCCA7F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FC0F-1026-4FBB-8BE4-838BF0EE6707}" type="datetime1">
              <a:rPr lang="fr-FR" smtClean="0"/>
              <a:t>14/06/2018</a:t>
            </a:fld>
            <a:endParaRPr lang="fr-FR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C827EB30-8623-4B57-8B5F-C378A769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00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9519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89866A9-C7E2-4B1F-B1FA-240467BF9E91}"/>
              </a:ext>
            </a:extLst>
          </p:cNvPr>
          <p:cNvGrpSpPr/>
          <p:nvPr/>
        </p:nvGrpSpPr>
        <p:grpSpPr>
          <a:xfrm>
            <a:off x="445168" y="324853"/>
            <a:ext cx="4528804" cy="1046440"/>
            <a:chOff x="445168" y="324853"/>
            <a:chExt cx="4528804" cy="104644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F7CBBD4-3CA2-4F07-9A22-D0954FE9E005}"/>
                </a:ext>
              </a:extLst>
            </p:cNvPr>
            <p:cNvSpPr txBox="1"/>
            <p:nvPr/>
          </p:nvSpPr>
          <p:spPr>
            <a:xfrm>
              <a:off x="445168" y="324853"/>
              <a:ext cx="41280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Présentation du projet 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A138569-BB4F-4166-80CC-72DA14765748}"/>
                </a:ext>
              </a:extLst>
            </p:cNvPr>
            <p:cNvSpPr txBox="1"/>
            <p:nvPr/>
          </p:nvSpPr>
          <p:spPr>
            <a:xfrm>
              <a:off x="445168" y="848073"/>
              <a:ext cx="45288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Les différents sous-projets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B9494B09-BCE2-4C4D-96D7-B634B0FF9DDC}"/>
              </a:ext>
            </a:extLst>
          </p:cNvPr>
          <p:cNvSpPr txBox="1"/>
          <p:nvPr/>
        </p:nvSpPr>
        <p:spPr>
          <a:xfrm>
            <a:off x="1675823" y="2308218"/>
            <a:ext cx="4105217" cy="3069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  <a:buClr>
                <a:srgbClr val="84B817"/>
              </a:buClr>
            </a:pPr>
            <a:r>
              <a:rPr lang="fr-FR" sz="2400" b="1" dirty="0">
                <a:solidFill>
                  <a:srgbClr val="004870"/>
                </a:solidFill>
                <a:latin typeface="Century Gothic" panose="020B0502020202020204" pitchFamily="34" charset="0"/>
              </a:rPr>
              <a:t>Graphique</a:t>
            </a:r>
          </a:p>
          <a:p>
            <a:pPr marL="742950" lvl="1" indent="-285750">
              <a:lnSpc>
                <a:spcPct val="150000"/>
              </a:lnSpc>
              <a:buClr>
                <a:srgbClr val="84B817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latin typeface="Century Gothic" panose="020B0502020202020204" pitchFamily="34" charset="0"/>
              </a:rPr>
              <a:t>Switch Interface</a:t>
            </a:r>
          </a:p>
          <a:p>
            <a:pPr marL="742950" lvl="1" indent="-285750">
              <a:lnSpc>
                <a:spcPct val="150000"/>
              </a:lnSpc>
              <a:buClr>
                <a:srgbClr val="84B817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latin typeface="Century Gothic" panose="020B0502020202020204" pitchFamily="34" charset="0"/>
              </a:rPr>
              <a:t>Interface à boutons</a:t>
            </a:r>
          </a:p>
          <a:p>
            <a:pPr marL="742950" lvl="1" indent="-285750">
              <a:lnSpc>
                <a:spcPct val="150000"/>
              </a:lnSpc>
              <a:buClr>
                <a:srgbClr val="84B817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latin typeface="Century Gothic" panose="020B0502020202020204" pitchFamily="34" charset="0"/>
              </a:rPr>
              <a:t>Module de statistiques</a:t>
            </a:r>
          </a:p>
          <a:p>
            <a:pPr marL="742950" lvl="1" indent="-285750">
              <a:lnSpc>
                <a:spcPct val="150000"/>
              </a:lnSpc>
              <a:buClr>
                <a:srgbClr val="84B817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latin typeface="Century Gothic" panose="020B0502020202020204" pitchFamily="34" charset="0"/>
              </a:rPr>
              <a:t>Segmentation</a:t>
            </a:r>
          </a:p>
          <a:p>
            <a:pPr marL="285750" indent="-285750">
              <a:lnSpc>
                <a:spcPct val="150000"/>
              </a:lnSpc>
              <a:buClr>
                <a:srgbClr val="84B817"/>
              </a:buClr>
              <a:buFont typeface="Wingdings" panose="05000000000000000000" pitchFamily="2" charset="2"/>
              <a:buChar char="§"/>
            </a:pPr>
            <a:endParaRPr lang="fr-FR" sz="2400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69671F-6210-4CEE-9B4D-136A3CD85171}"/>
              </a:ext>
            </a:extLst>
          </p:cNvPr>
          <p:cNvSpPr/>
          <p:nvPr/>
        </p:nvSpPr>
        <p:spPr>
          <a:xfrm>
            <a:off x="6654800" y="2308218"/>
            <a:ext cx="3556000" cy="197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4B817"/>
              </a:buClr>
            </a:pPr>
            <a:r>
              <a:rPr lang="fr-FR" sz="2400" b="1" dirty="0">
                <a:solidFill>
                  <a:srgbClr val="004870"/>
                </a:solidFill>
                <a:latin typeface="Century Gothic" panose="020B0502020202020204" pitchFamily="34" charset="0"/>
              </a:rPr>
              <a:t>Technologies</a:t>
            </a:r>
          </a:p>
          <a:p>
            <a:pPr marL="742950" lvl="1" indent="-285750">
              <a:lnSpc>
                <a:spcPct val="150000"/>
              </a:lnSpc>
              <a:buClr>
                <a:srgbClr val="84B817"/>
              </a:buClr>
              <a:buFont typeface="Wingdings" panose="05000000000000000000" pitchFamily="2" charset="2"/>
              <a:buChar char="§"/>
            </a:pPr>
            <a:r>
              <a:rPr lang="fr-FR" sz="2000" dirty="0" err="1">
                <a:latin typeface="Century Gothic" panose="020B0502020202020204" pitchFamily="34" charset="0"/>
              </a:rPr>
              <a:t>Touch</a:t>
            </a:r>
            <a:r>
              <a:rPr lang="fr-FR" sz="2000" dirty="0">
                <a:latin typeface="Century Gothic" panose="020B0502020202020204" pitchFamily="34" charset="0"/>
              </a:rPr>
              <a:t> Pad</a:t>
            </a:r>
          </a:p>
          <a:p>
            <a:pPr marL="742950" lvl="1" indent="-285750">
              <a:lnSpc>
                <a:spcPct val="150000"/>
              </a:lnSpc>
              <a:buClr>
                <a:srgbClr val="84B817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latin typeface="Century Gothic" panose="020B0502020202020204" pitchFamily="34" charset="0"/>
              </a:rPr>
              <a:t>Connexion USB </a:t>
            </a:r>
          </a:p>
          <a:p>
            <a:pPr marL="742950" lvl="1" indent="-285750">
              <a:lnSpc>
                <a:spcPct val="150000"/>
              </a:lnSpc>
              <a:buClr>
                <a:srgbClr val="84B817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latin typeface="Century Gothic" panose="020B0502020202020204" pitchFamily="34" charset="0"/>
              </a:rPr>
              <a:t>iOS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2CB871-D494-49D4-956C-0E01EBBE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389F-21BB-4D12-AF76-DC93C27FC36A}" type="datetime1">
              <a:rPr lang="fr-FR" smtClean="0"/>
              <a:t>14/06/2018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9503E8-30D6-4511-B68C-81EBF12F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13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451E4B2-7A9D-4415-A316-1E9B08C5141B}"/>
              </a:ext>
            </a:extLst>
          </p:cNvPr>
          <p:cNvGrpSpPr/>
          <p:nvPr/>
        </p:nvGrpSpPr>
        <p:grpSpPr>
          <a:xfrm>
            <a:off x="445168" y="324853"/>
            <a:ext cx="3632726" cy="1046440"/>
            <a:chOff x="445168" y="324853"/>
            <a:chExt cx="3632726" cy="104644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C24413F-D615-4AAE-96C3-19EB6FCAA78D}"/>
                </a:ext>
              </a:extLst>
            </p:cNvPr>
            <p:cNvSpPr txBox="1"/>
            <p:nvPr/>
          </p:nvSpPr>
          <p:spPr>
            <a:xfrm>
              <a:off x="445168" y="324853"/>
              <a:ext cx="3336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Les 7 sous-projets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4434D04-5755-4F06-8911-4BE8BCEB85DC}"/>
                </a:ext>
              </a:extLst>
            </p:cNvPr>
            <p:cNvSpPr txBox="1"/>
            <p:nvPr/>
          </p:nvSpPr>
          <p:spPr>
            <a:xfrm>
              <a:off x="445168" y="848073"/>
              <a:ext cx="3632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Interface à boutons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0BEE0A4-A343-4E3E-AA66-070CC44607BA}"/>
              </a:ext>
            </a:extLst>
          </p:cNvPr>
          <p:cNvGrpSpPr/>
          <p:nvPr/>
        </p:nvGrpSpPr>
        <p:grpSpPr>
          <a:xfrm>
            <a:off x="893645" y="1962086"/>
            <a:ext cx="2735771" cy="3815470"/>
            <a:chOff x="1432192" y="2105247"/>
            <a:chExt cx="2735771" cy="381547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17FADF-9B67-40D8-8041-A250F79AFAFA}"/>
                </a:ext>
              </a:extLst>
            </p:cNvPr>
            <p:cNvSpPr/>
            <p:nvPr/>
          </p:nvSpPr>
          <p:spPr>
            <a:xfrm>
              <a:off x="2466754" y="2105247"/>
              <a:ext cx="664227" cy="847060"/>
            </a:xfrm>
            <a:prstGeom prst="rect">
              <a:avLst/>
            </a:prstGeom>
            <a:solidFill>
              <a:srgbClr val="004870"/>
            </a:solidFill>
            <a:ln>
              <a:solidFill>
                <a:srgbClr val="00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C017A1-4317-48D7-A3BF-CC96A1495BF8}"/>
                </a:ext>
              </a:extLst>
            </p:cNvPr>
            <p:cNvSpPr/>
            <p:nvPr/>
          </p:nvSpPr>
          <p:spPr>
            <a:xfrm>
              <a:off x="2466753" y="4341628"/>
              <a:ext cx="664227" cy="847060"/>
            </a:xfrm>
            <a:prstGeom prst="rect">
              <a:avLst/>
            </a:prstGeom>
            <a:solidFill>
              <a:srgbClr val="004870"/>
            </a:solidFill>
            <a:ln>
              <a:solidFill>
                <a:srgbClr val="00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5A9C3D-649D-4FFC-BAD5-161AC1497AAA}"/>
                </a:ext>
              </a:extLst>
            </p:cNvPr>
            <p:cNvSpPr/>
            <p:nvPr/>
          </p:nvSpPr>
          <p:spPr>
            <a:xfrm>
              <a:off x="3503736" y="3203945"/>
              <a:ext cx="664227" cy="847060"/>
            </a:xfrm>
            <a:prstGeom prst="rect">
              <a:avLst/>
            </a:prstGeom>
            <a:solidFill>
              <a:srgbClr val="84B817"/>
            </a:solidFill>
            <a:ln>
              <a:solidFill>
                <a:srgbClr val="84B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07B1B1-19C3-498D-8B72-134096F4C4D9}"/>
                </a:ext>
              </a:extLst>
            </p:cNvPr>
            <p:cNvSpPr/>
            <p:nvPr/>
          </p:nvSpPr>
          <p:spPr>
            <a:xfrm>
              <a:off x="1432192" y="3203945"/>
              <a:ext cx="664227" cy="847060"/>
            </a:xfrm>
            <a:prstGeom prst="rect">
              <a:avLst/>
            </a:prstGeom>
            <a:solidFill>
              <a:srgbClr val="84B817"/>
            </a:solidFill>
            <a:ln>
              <a:solidFill>
                <a:srgbClr val="84B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683126F-257F-406E-B435-B3959C5FDF3B}"/>
                </a:ext>
              </a:extLst>
            </p:cNvPr>
            <p:cNvSpPr txBox="1"/>
            <p:nvPr/>
          </p:nvSpPr>
          <p:spPr>
            <a:xfrm>
              <a:off x="1606071" y="5520607"/>
              <a:ext cx="2385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Century Gothic" panose="020B0502020202020204" pitchFamily="34" charset="0"/>
                </a:rPr>
                <a:t>Interface basique</a:t>
              </a:r>
              <a:endParaRPr lang="fr-FR" sz="2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1B087E3-15A0-4888-906B-50829ABEB200}"/>
              </a:ext>
            </a:extLst>
          </p:cNvPr>
          <p:cNvGrpSpPr/>
          <p:nvPr/>
        </p:nvGrpSpPr>
        <p:grpSpPr>
          <a:xfrm>
            <a:off x="4641629" y="1941972"/>
            <a:ext cx="3332964" cy="3835584"/>
            <a:chOff x="7228382" y="2098160"/>
            <a:chExt cx="3332964" cy="383558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BDDB90-864C-4B8E-BFE7-10F77DD3ADD4}"/>
                </a:ext>
              </a:extLst>
            </p:cNvPr>
            <p:cNvSpPr/>
            <p:nvPr/>
          </p:nvSpPr>
          <p:spPr>
            <a:xfrm>
              <a:off x="8562754" y="2098160"/>
              <a:ext cx="664227" cy="847060"/>
            </a:xfrm>
            <a:prstGeom prst="rect">
              <a:avLst/>
            </a:prstGeom>
            <a:noFill/>
            <a:ln w="28575">
              <a:solidFill>
                <a:srgbClr val="00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C867DA-34E3-4CBA-8A8B-687748377158}"/>
                </a:ext>
              </a:extLst>
            </p:cNvPr>
            <p:cNvSpPr/>
            <p:nvPr/>
          </p:nvSpPr>
          <p:spPr>
            <a:xfrm>
              <a:off x="8562753" y="4334541"/>
              <a:ext cx="664227" cy="847060"/>
            </a:xfrm>
            <a:prstGeom prst="rect">
              <a:avLst/>
            </a:prstGeom>
            <a:noFill/>
            <a:ln w="28575">
              <a:solidFill>
                <a:srgbClr val="00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BD672B-4152-4A8F-A96A-C4D96AC24FF7}"/>
                </a:ext>
              </a:extLst>
            </p:cNvPr>
            <p:cNvSpPr/>
            <p:nvPr/>
          </p:nvSpPr>
          <p:spPr>
            <a:xfrm>
              <a:off x="9599736" y="3196858"/>
              <a:ext cx="664227" cy="847060"/>
            </a:xfrm>
            <a:prstGeom prst="rect">
              <a:avLst/>
            </a:prstGeom>
            <a:noFill/>
            <a:ln w="28575">
              <a:solidFill>
                <a:srgbClr val="84B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E9027D-6ED5-4B4A-961A-FF86C2559618}"/>
                </a:ext>
              </a:extLst>
            </p:cNvPr>
            <p:cNvSpPr/>
            <p:nvPr/>
          </p:nvSpPr>
          <p:spPr>
            <a:xfrm>
              <a:off x="7528192" y="3196858"/>
              <a:ext cx="664227" cy="847060"/>
            </a:xfrm>
            <a:prstGeom prst="rect">
              <a:avLst/>
            </a:prstGeom>
            <a:noFill/>
            <a:ln w="28575">
              <a:solidFill>
                <a:srgbClr val="84B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E616C1F-AA04-4970-9D9A-237CA73838C8}"/>
                </a:ext>
              </a:extLst>
            </p:cNvPr>
            <p:cNvSpPr txBox="1"/>
            <p:nvPr/>
          </p:nvSpPr>
          <p:spPr>
            <a:xfrm>
              <a:off x="7228382" y="5533634"/>
              <a:ext cx="3332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Century Gothic" panose="020B0502020202020204" pitchFamily="34" charset="0"/>
                </a:rPr>
                <a:t>Interface personnalisable</a:t>
              </a:r>
              <a:endParaRPr lang="fr-FR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3" name="Éclair 2">
              <a:extLst>
                <a:ext uri="{FF2B5EF4-FFF2-40B4-BE49-F238E27FC236}">
                  <a16:creationId xmlns:a16="http://schemas.microsoft.com/office/drawing/2014/main" id="{5105E9F0-2958-485F-8715-76A407FBFFD1}"/>
                </a:ext>
              </a:extLst>
            </p:cNvPr>
            <p:cNvSpPr/>
            <p:nvPr/>
          </p:nvSpPr>
          <p:spPr>
            <a:xfrm>
              <a:off x="7712704" y="3378497"/>
              <a:ext cx="325510" cy="483781"/>
            </a:xfrm>
            <a:prstGeom prst="lightningBolt">
              <a:avLst/>
            </a:prstGeom>
            <a:solidFill>
              <a:srgbClr val="84B817"/>
            </a:solidFill>
            <a:ln>
              <a:solidFill>
                <a:srgbClr val="84B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Lune 17">
              <a:extLst>
                <a:ext uri="{FF2B5EF4-FFF2-40B4-BE49-F238E27FC236}">
                  <a16:creationId xmlns:a16="http://schemas.microsoft.com/office/drawing/2014/main" id="{7F81E37B-A626-4BA1-BDBC-79BEA67D7EDE}"/>
                </a:ext>
              </a:extLst>
            </p:cNvPr>
            <p:cNvSpPr/>
            <p:nvPr/>
          </p:nvSpPr>
          <p:spPr>
            <a:xfrm>
              <a:off x="8750596" y="2296633"/>
              <a:ext cx="255181" cy="446567"/>
            </a:xfrm>
            <a:prstGeom prst="moon">
              <a:avLst/>
            </a:prstGeom>
            <a:solidFill>
              <a:srgbClr val="004870"/>
            </a:solidFill>
            <a:ln>
              <a:solidFill>
                <a:srgbClr val="00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 : 4 branches 18">
              <a:extLst>
                <a:ext uri="{FF2B5EF4-FFF2-40B4-BE49-F238E27FC236}">
                  <a16:creationId xmlns:a16="http://schemas.microsoft.com/office/drawing/2014/main" id="{F1EE0540-2D13-4E26-9D38-D81D7562B7D1}"/>
                </a:ext>
              </a:extLst>
            </p:cNvPr>
            <p:cNvSpPr/>
            <p:nvPr/>
          </p:nvSpPr>
          <p:spPr>
            <a:xfrm>
              <a:off x="9717425" y="3410836"/>
              <a:ext cx="428847" cy="433278"/>
            </a:xfrm>
            <a:prstGeom prst="star4">
              <a:avLst/>
            </a:prstGeom>
            <a:solidFill>
              <a:srgbClr val="84B817"/>
            </a:solidFill>
            <a:ln>
              <a:solidFill>
                <a:srgbClr val="84B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D73E0AAE-191D-4EC9-BC9C-E63CCD3C602D}"/>
                </a:ext>
              </a:extLst>
            </p:cNvPr>
            <p:cNvSpPr/>
            <p:nvPr/>
          </p:nvSpPr>
          <p:spPr>
            <a:xfrm>
              <a:off x="8730060" y="4562206"/>
              <a:ext cx="329609" cy="391730"/>
            </a:xfrm>
            <a:prstGeom prst="triangle">
              <a:avLst/>
            </a:prstGeom>
            <a:solidFill>
              <a:srgbClr val="004870"/>
            </a:solidFill>
            <a:ln>
              <a:solidFill>
                <a:srgbClr val="004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E9414D-3EE0-4889-A285-EFD297D77596}"/>
              </a:ext>
            </a:extLst>
          </p:cNvPr>
          <p:cNvGrpSpPr/>
          <p:nvPr/>
        </p:nvGrpSpPr>
        <p:grpSpPr>
          <a:xfrm>
            <a:off x="8872416" y="1393216"/>
            <a:ext cx="2377441" cy="4384340"/>
            <a:chOff x="8806479" y="1373382"/>
            <a:chExt cx="2377441" cy="4384340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C5D10D81-17A4-46EB-BF14-A19DB713059F}"/>
                </a:ext>
              </a:extLst>
            </p:cNvPr>
            <p:cNvGrpSpPr/>
            <p:nvPr/>
          </p:nvGrpSpPr>
          <p:grpSpPr>
            <a:xfrm>
              <a:off x="8806479" y="1373382"/>
              <a:ext cx="2377441" cy="3726714"/>
              <a:chOff x="7729456" y="1463145"/>
              <a:chExt cx="2377441" cy="3726714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F06D65E2-CCA3-4C01-BC24-DD4E05129FC5}"/>
                  </a:ext>
                </a:extLst>
              </p:cNvPr>
              <p:cNvGrpSpPr/>
              <p:nvPr/>
            </p:nvGrpSpPr>
            <p:grpSpPr>
              <a:xfrm>
                <a:off x="7729456" y="1463145"/>
                <a:ext cx="2377441" cy="3726714"/>
                <a:chOff x="7370173" y="1675416"/>
                <a:chExt cx="2377441" cy="3726714"/>
              </a:xfrm>
            </p:grpSpPr>
            <p:pic>
              <p:nvPicPr>
                <p:cNvPr id="25" name="Image 24">
                  <a:extLst>
                    <a:ext uri="{FF2B5EF4-FFF2-40B4-BE49-F238E27FC236}">
                      <a16:creationId xmlns:a16="http://schemas.microsoft.com/office/drawing/2014/main" id="{EA1183CF-EC00-41B9-81E9-B06716DB96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184" r="18021"/>
                <a:stretch/>
              </p:blipFill>
              <p:spPr>
                <a:xfrm>
                  <a:off x="7370173" y="1675416"/>
                  <a:ext cx="2377441" cy="3726714"/>
                </a:xfrm>
                <a:prstGeom prst="rect">
                  <a:avLst/>
                </a:prstGeom>
              </p:spPr>
            </p:pic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AABEABF-B1E7-423F-A929-8BEB68F4F385}"/>
                    </a:ext>
                  </a:extLst>
                </p:cNvPr>
                <p:cNvSpPr/>
                <p:nvPr/>
              </p:nvSpPr>
              <p:spPr>
                <a:xfrm>
                  <a:off x="7536231" y="2059895"/>
                  <a:ext cx="2035892" cy="256519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pic>
            <p:nvPicPr>
              <p:cNvPr id="8" name="Image 7" descr="Une image contenant objet&#10;&#10;Description générée avec un niveau de confiance très élevé">
                <a:extLst>
                  <a:ext uri="{FF2B5EF4-FFF2-40B4-BE49-F238E27FC236}">
                    <a16:creationId xmlns:a16="http://schemas.microsoft.com/office/drawing/2014/main" id="{1904EA0F-971F-4069-A55F-8BD442267D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919"/>
              <a:stretch/>
            </p:blipFill>
            <p:spPr>
              <a:xfrm>
                <a:off x="8118443" y="1857566"/>
                <a:ext cx="1653600" cy="2530543"/>
              </a:xfrm>
              <a:prstGeom prst="rect">
                <a:avLst/>
              </a:prstGeom>
            </p:spPr>
          </p:pic>
        </p:grp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382BCCF-174B-498B-A3D8-F396328CBE7E}"/>
                </a:ext>
              </a:extLst>
            </p:cNvPr>
            <p:cNvSpPr txBox="1"/>
            <p:nvPr/>
          </p:nvSpPr>
          <p:spPr>
            <a:xfrm>
              <a:off x="8988168" y="5357612"/>
              <a:ext cx="2068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Century Gothic" panose="020B0502020202020204" pitchFamily="34" charset="0"/>
                </a:rPr>
                <a:t>Interface réelle</a:t>
              </a:r>
              <a:endParaRPr lang="fr-FR" sz="2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4962F5-A06A-4F0C-B468-D43C277B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A5E-9BA2-4548-ABBF-547EC5E48EF5}" type="datetime1">
              <a:rPr lang="fr-FR" smtClean="0"/>
              <a:t>14/06/2018</a:t>
            </a:fld>
            <a:endParaRPr lang="fr-FR"/>
          </a:p>
        </p:txBody>
      </p:sp>
      <p:sp>
        <p:nvSpPr>
          <p:cNvPr id="30" name="Espace réservé du numéro de diapositive 29">
            <a:extLst>
              <a:ext uri="{FF2B5EF4-FFF2-40B4-BE49-F238E27FC236}">
                <a16:creationId xmlns:a16="http://schemas.microsoft.com/office/drawing/2014/main" id="{DAEBBB25-8ED9-41CD-8975-0425D2EC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56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DC6C719-BC09-416F-BEC1-9593032EE0A9}"/>
              </a:ext>
            </a:extLst>
          </p:cNvPr>
          <p:cNvGrpSpPr/>
          <p:nvPr/>
        </p:nvGrpSpPr>
        <p:grpSpPr>
          <a:xfrm>
            <a:off x="445168" y="324853"/>
            <a:ext cx="3336170" cy="1046440"/>
            <a:chOff x="445168" y="324853"/>
            <a:chExt cx="3336170" cy="104644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AC716C6-2F1B-4BDD-BEF9-C43A5EA04272}"/>
                </a:ext>
              </a:extLst>
            </p:cNvPr>
            <p:cNvSpPr txBox="1"/>
            <p:nvPr/>
          </p:nvSpPr>
          <p:spPr>
            <a:xfrm>
              <a:off x="445168" y="324853"/>
              <a:ext cx="3336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Les 7 sous-projets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D46D0C3-A496-4D8B-B1E1-E7CD68B8E3F3}"/>
                </a:ext>
              </a:extLst>
            </p:cNvPr>
            <p:cNvSpPr txBox="1"/>
            <p:nvPr/>
          </p:nvSpPr>
          <p:spPr>
            <a:xfrm>
              <a:off x="445168" y="848073"/>
              <a:ext cx="2996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Switch Interface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F393630-49F2-41AE-9230-351623384844}"/>
              </a:ext>
            </a:extLst>
          </p:cNvPr>
          <p:cNvGrpSpPr/>
          <p:nvPr/>
        </p:nvGrpSpPr>
        <p:grpSpPr>
          <a:xfrm>
            <a:off x="992691" y="2135648"/>
            <a:ext cx="2803973" cy="4172419"/>
            <a:chOff x="992691" y="2135648"/>
            <a:chExt cx="2803973" cy="417241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02C0FE3-5A4D-4317-93A3-093ADC87FE93}"/>
                </a:ext>
              </a:extLst>
            </p:cNvPr>
            <p:cNvGrpSpPr/>
            <p:nvPr/>
          </p:nvGrpSpPr>
          <p:grpSpPr>
            <a:xfrm>
              <a:off x="1003066" y="2135648"/>
              <a:ext cx="2783222" cy="2784105"/>
              <a:chOff x="1031013" y="2415138"/>
              <a:chExt cx="2783222" cy="2784105"/>
            </a:xfrm>
          </p:grpSpPr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C67E049A-1E79-4AD0-9E99-DB0E5CFF33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743" y="2415138"/>
                <a:ext cx="928035" cy="928035"/>
              </a:xfrm>
              <a:prstGeom prst="rect">
                <a:avLst/>
              </a:prstGeom>
            </p:spPr>
          </p:pic>
          <p:pic>
            <p:nvPicPr>
              <p:cNvPr id="10" name="Image 9" descr="Une image contenant objet&#10;&#10;Description générée avec un niveau de confiance élevé">
                <a:extLst>
                  <a:ext uri="{FF2B5EF4-FFF2-40B4-BE49-F238E27FC236}">
                    <a16:creationId xmlns:a16="http://schemas.microsoft.com/office/drawing/2014/main" id="{5F595FF3-2ADA-4C1C-993D-12464F823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743" y="4271208"/>
                <a:ext cx="928035" cy="928035"/>
              </a:xfrm>
              <a:prstGeom prst="rect">
                <a:avLst/>
              </a:prstGeom>
            </p:spPr>
          </p:pic>
          <p:pic>
            <p:nvPicPr>
              <p:cNvPr id="12" name="Image 11" descr="Une image contenant objet&#10;&#10;Description générée avec un niveau de confiance élevé">
                <a:extLst>
                  <a:ext uri="{FF2B5EF4-FFF2-40B4-BE49-F238E27FC236}">
                    <a16:creationId xmlns:a16="http://schemas.microsoft.com/office/drawing/2014/main" id="{DE907435-33BA-4519-AB5C-15CE4D387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1013" y="3343173"/>
                <a:ext cx="928035" cy="928035"/>
              </a:xfrm>
              <a:prstGeom prst="rect">
                <a:avLst/>
              </a:prstGeom>
            </p:spPr>
          </p:pic>
          <p:pic>
            <p:nvPicPr>
              <p:cNvPr id="14" name="Image 13" descr="Une image contenant objet&#10;&#10;Description générée avec un niveau de confiance très élevé">
                <a:extLst>
                  <a:ext uri="{FF2B5EF4-FFF2-40B4-BE49-F238E27FC236}">
                    <a16:creationId xmlns:a16="http://schemas.microsoft.com/office/drawing/2014/main" id="{A9EB8323-F3D6-4949-8704-E411FE930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6200" y="3343173"/>
                <a:ext cx="928035" cy="928035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3989EF0-2541-4C4F-ACD2-E9156DBF679B}"/>
                  </a:ext>
                </a:extLst>
              </p:cNvPr>
              <p:cNvSpPr/>
              <p:nvPr/>
            </p:nvSpPr>
            <p:spPr>
              <a:xfrm>
                <a:off x="1959048" y="3343173"/>
                <a:ext cx="920308" cy="928035"/>
              </a:xfrm>
              <a:prstGeom prst="rect">
                <a:avLst/>
              </a:prstGeom>
              <a:solidFill>
                <a:srgbClr val="AD4038"/>
              </a:solidFill>
              <a:ln>
                <a:solidFill>
                  <a:srgbClr val="AD4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00AC701-9C28-4116-83D2-53207C27242B}"/>
                </a:ext>
              </a:extLst>
            </p:cNvPr>
            <p:cNvSpPr txBox="1"/>
            <p:nvPr/>
          </p:nvSpPr>
          <p:spPr>
            <a:xfrm>
              <a:off x="992691" y="5938735"/>
              <a:ext cx="280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entury Gothic" panose="020B0502020202020204" pitchFamily="34" charset="0"/>
                </a:rPr>
                <a:t>4 boutons de direction</a:t>
              </a:r>
              <a:endParaRPr lang="fr-FR" sz="20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817F0E6-E3C6-4BDC-8DF5-C5C029C003B7}"/>
              </a:ext>
            </a:extLst>
          </p:cNvPr>
          <p:cNvGrpSpPr/>
          <p:nvPr/>
        </p:nvGrpSpPr>
        <p:grpSpPr>
          <a:xfrm>
            <a:off x="8395338" y="1664431"/>
            <a:ext cx="2834430" cy="4643636"/>
            <a:chOff x="8395338" y="1664431"/>
            <a:chExt cx="2834430" cy="4643636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946173D1-3B0C-4EF9-BEF7-1CBA48D5E000}"/>
                </a:ext>
              </a:extLst>
            </p:cNvPr>
            <p:cNvSpPr txBox="1"/>
            <p:nvPr/>
          </p:nvSpPr>
          <p:spPr>
            <a:xfrm>
              <a:off x="8395338" y="593873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entury Gothic" panose="020B0502020202020204" pitchFamily="34" charset="0"/>
                </a:rPr>
                <a:t>Interface des 2 boutons</a:t>
              </a:r>
              <a:endParaRPr lang="fr-FR" sz="20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5676214B-930F-4247-B5A7-30F12E28BB91}"/>
                </a:ext>
              </a:extLst>
            </p:cNvPr>
            <p:cNvGrpSpPr/>
            <p:nvPr/>
          </p:nvGrpSpPr>
          <p:grpSpPr>
            <a:xfrm>
              <a:off x="8623832" y="1664431"/>
              <a:ext cx="2377441" cy="3726714"/>
              <a:chOff x="7902972" y="390756"/>
              <a:chExt cx="2377441" cy="3726714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FC03E5B7-A496-45FC-8FE4-E6C28E4071D1}"/>
                  </a:ext>
                </a:extLst>
              </p:cNvPr>
              <p:cNvGrpSpPr/>
              <p:nvPr/>
            </p:nvGrpSpPr>
            <p:grpSpPr>
              <a:xfrm>
                <a:off x="7902972" y="390756"/>
                <a:ext cx="2377441" cy="3726714"/>
                <a:chOff x="7370173" y="1675416"/>
                <a:chExt cx="2377441" cy="3726714"/>
              </a:xfrm>
            </p:grpSpPr>
            <p:pic>
              <p:nvPicPr>
                <p:cNvPr id="29" name="Image 28">
                  <a:extLst>
                    <a:ext uri="{FF2B5EF4-FFF2-40B4-BE49-F238E27FC236}">
                      <a16:creationId xmlns:a16="http://schemas.microsoft.com/office/drawing/2014/main" id="{7555F780-33DF-4A40-BA68-1CF6DC151B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184" r="18021"/>
                <a:stretch/>
              </p:blipFill>
              <p:spPr>
                <a:xfrm>
                  <a:off x="7370173" y="1675416"/>
                  <a:ext cx="2377441" cy="3726714"/>
                </a:xfrm>
                <a:prstGeom prst="rect">
                  <a:avLst/>
                </a:prstGeom>
              </p:spPr>
            </p:pic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274BF9D-3662-4676-B51A-8A1022415C33}"/>
                    </a:ext>
                  </a:extLst>
                </p:cNvPr>
                <p:cNvSpPr/>
                <p:nvPr/>
              </p:nvSpPr>
              <p:spPr>
                <a:xfrm>
                  <a:off x="7536231" y="2059895"/>
                  <a:ext cx="2035892" cy="256519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pic>
            <p:nvPicPr>
              <p:cNvPr id="2" name="Image 1">
                <a:extLst>
                  <a:ext uri="{FF2B5EF4-FFF2-40B4-BE49-F238E27FC236}">
                    <a16:creationId xmlns:a16="http://schemas.microsoft.com/office/drawing/2014/main" id="{F82E78D2-5AF6-4DE4-AFAE-EC041697C8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1156" b="3613"/>
              <a:stretch/>
            </p:blipFill>
            <p:spPr>
              <a:xfrm>
                <a:off x="8333151" y="796330"/>
                <a:ext cx="1553799" cy="2509598"/>
              </a:xfrm>
              <a:prstGeom prst="rect">
                <a:avLst/>
              </a:prstGeom>
            </p:spPr>
          </p:pic>
        </p:grpSp>
      </p:grp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F1BB9EF5-D948-46E6-83EE-F9B39892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E8B-AD75-47B5-969A-D77D90310A7D}" type="datetime1">
              <a:rPr lang="fr-FR" smtClean="0"/>
              <a:t>14/06/2018</a:t>
            </a:fld>
            <a:endParaRPr lang="fr-FR"/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7871F347-1931-41AC-B4B2-141ECDF5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7</a:t>
            </a:fld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4703948" y="1682607"/>
            <a:ext cx="2803973" cy="4625460"/>
            <a:chOff x="4703948" y="1682607"/>
            <a:chExt cx="2803973" cy="462546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37A9E83A-3B27-4B4C-832D-D83AC0861EF6}"/>
                </a:ext>
              </a:extLst>
            </p:cNvPr>
            <p:cNvGrpSpPr/>
            <p:nvPr/>
          </p:nvGrpSpPr>
          <p:grpSpPr>
            <a:xfrm>
              <a:off x="4703948" y="2718131"/>
              <a:ext cx="2803973" cy="3589936"/>
              <a:chOff x="4703948" y="2718131"/>
              <a:chExt cx="2803973" cy="3589936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4611791E-A848-44EA-BFF5-6043008EBF12}"/>
                  </a:ext>
                </a:extLst>
              </p:cNvPr>
              <p:cNvGrpSpPr/>
              <p:nvPr/>
            </p:nvGrpSpPr>
            <p:grpSpPr>
              <a:xfrm>
                <a:off x="4703948" y="2718131"/>
                <a:ext cx="2784104" cy="2673015"/>
                <a:chOff x="5284372" y="2879156"/>
                <a:chExt cx="2784104" cy="2673015"/>
              </a:xfrm>
            </p:grpSpPr>
            <p:pic>
              <p:nvPicPr>
                <p:cNvPr id="18" name="Image 17">
                  <a:extLst>
                    <a:ext uri="{FF2B5EF4-FFF2-40B4-BE49-F238E27FC236}">
                      <a16:creationId xmlns:a16="http://schemas.microsoft.com/office/drawing/2014/main" id="{81786558-2C0C-43BF-BBB4-E67BEE0627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284372" y="2879157"/>
                  <a:ext cx="928034" cy="928034"/>
                </a:xfrm>
                <a:prstGeom prst="rect">
                  <a:avLst/>
                </a:prstGeom>
              </p:spPr>
            </p:pic>
            <p:pic>
              <p:nvPicPr>
                <p:cNvPr id="23" name="Image 22">
                  <a:extLst>
                    <a:ext uri="{FF2B5EF4-FFF2-40B4-BE49-F238E27FC236}">
                      <a16:creationId xmlns:a16="http://schemas.microsoft.com/office/drawing/2014/main" id="{7E95B7B3-6529-4BE4-911E-7DE895F6BB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2406" y="3807191"/>
                  <a:ext cx="928035" cy="928035"/>
                </a:xfrm>
                <a:prstGeom prst="rect">
                  <a:avLst/>
                </a:prstGeom>
              </p:spPr>
            </p:pic>
            <p:pic>
              <p:nvPicPr>
                <p:cNvPr id="25" name="Image 24">
                  <a:extLst>
                    <a:ext uri="{FF2B5EF4-FFF2-40B4-BE49-F238E27FC236}">
                      <a16:creationId xmlns:a16="http://schemas.microsoft.com/office/drawing/2014/main" id="{5072851C-864B-45EB-B7A1-4596D5028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0441" y="2879156"/>
                  <a:ext cx="928035" cy="928035"/>
                </a:xfrm>
                <a:prstGeom prst="rect">
                  <a:avLst/>
                </a:prstGeom>
              </p:spPr>
            </p:pic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2F4270CB-8724-487A-BEC7-147F20A61743}"/>
                    </a:ext>
                  </a:extLst>
                </p:cNvPr>
                <p:cNvGrpSpPr/>
                <p:nvPr/>
              </p:nvGrpSpPr>
              <p:grpSpPr>
                <a:xfrm>
                  <a:off x="5502575" y="4981073"/>
                  <a:ext cx="2347695" cy="571098"/>
                  <a:chOff x="7814029" y="4847364"/>
                  <a:chExt cx="2347695" cy="571098"/>
                </a:xfrm>
              </p:grpSpPr>
              <p:sp>
                <p:nvSpPr>
                  <p:cNvPr id="26" name="Rectangle : coins arrondis 25">
                    <a:extLst>
                      <a:ext uri="{FF2B5EF4-FFF2-40B4-BE49-F238E27FC236}">
                        <a16:creationId xmlns:a16="http://schemas.microsoft.com/office/drawing/2014/main" id="{850965E8-4449-42FF-A85B-EDE47858681E}"/>
                      </a:ext>
                    </a:extLst>
                  </p:cNvPr>
                  <p:cNvSpPr/>
                  <p:nvPr/>
                </p:nvSpPr>
                <p:spPr>
                  <a:xfrm>
                    <a:off x="9124521" y="4847364"/>
                    <a:ext cx="1037203" cy="571097"/>
                  </a:xfrm>
                  <a:prstGeom prst="roundRect">
                    <a:avLst/>
                  </a:prstGeom>
                  <a:solidFill>
                    <a:srgbClr val="00487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b="1" dirty="0">
                        <a:latin typeface="Century Gothic" panose="020B0502020202020204" pitchFamily="34" charset="0"/>
                      </a:rPr>
                      <a:t>Run</a:t>
                    </a:r>
                  </a:p>
                </p:txBody>
              </p:sp>
              <p:sp>
                <p:nvSpPr>
                  <p:cNvPr id="27" name="Rectangle : coins arrondis 26">
                    <a:extLst>
                      <a:ext uri="{FF2B5EF4-FFF2-40B4-BE49-F238E27FC236}">
                        <a16:creationId xmlns:a16="http://schemas.microsoft.com/office/drawing/2014/main" id="{1F50CEE1-F7B0-4EB6-859A-087D0C831E37}"/>
                      </a:ext>
                    </a:extLst>
                  </p:cNvPr>
                  <p:cNvSpPr/>
                  <p:nvPr/>
                </p:nvSpPr>
                <p:spPr>
                  <a:xfrm>
                    <a:off x="7814029" y="4847365"/>
                    <a:ext cx="1037203" cy="571097"/>
                  </a:xfrm>
                  <a:prstGeom prst="roundRect">
                    <a:avLst/>
                  </a:prstGeom>
                  <a:solidFill>
                    <a:srgbClr val="84B817"/>
                  </a:solidFill>
                  <a:ln>
                    <a:solidFill>
                      <a:srgbClr val="84B81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b="1" dirty="0">
                        <a:latin typeface="Century Gothic" panose="020B0502020202020204" pitchFamily="34" charset="0"/>
                      </a:rPr>
                      <a:t>Select</a:t>
                    </a:r>
                  </a:p>
                </p:txBody>
              </p:sp>
            </p:grpSp>
            <p:pic>
              <p:nvPicPr>
                <p:cNvPr id="30" name="Image 29">
                  <a:extLst>
                    <a:ext uri="{FF2B5EF4-FFF2-40B4-BE49-F238E27FC236}">
                      <a16:creationId xmlns:a16="http://schemas.microsoft.com/office/drawing/2014/main" id="{81B6132E-A4B1-4D54-9447-18770E84EC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6791" y="3063541"/>
                  <a:ext cx="559264" cy="559264"/>
                </a:xfrm>
                <a:prstGeom prst="rect">
                  <a:avLst/>
                </a:prstGeom>
              </p:spPr>
            </p:pic>
          </p:grp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6D3B376-89AB-4AB9-AC82-6FFD1E15CDDB}"/>
                  </a:ext>
                </a:extLst>
              </p:cNvPr>
              <p:cNvSpPr txBox="1"/>
              <p:nvPr/>
            </p:nvSpPr>
            <p:spPr>
              <a:xfrm>
                <a:off x="4703948" y="5938735"/>
                <a:ext cx="2803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Century Gothic" panose="020B0502020202020204" pitchFamily="34" charset="0"/>
                  </a:rPr>
                  <a:t>2 boutons de direction</a:t>
                </a:r>
                <a:endParaRPr lang="fr-FR" sz="2000" dirty="0"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1786558-2C0C-43BF-BBB4-E67BEE06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641917" y="1682607"/>
              <a:ext cx="928034" cy="928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336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DC6C719-BC09-416F-BEC1-9593032EE0A9}"/>
              </a:ext>
            </a:extLst>
          </p:cNvPr>
          <p:cNvGrpSpPr/>
          <p:nvPr/>
        </p:nvGrpSpPr>
        <p:grpSpPr>
          <a:xfrm>
            <a:off x="445168" y="324853"/>
            <a:ext cx="3336170" cy="1046440"/>
            <a:chOff x="445168" y="324853"/>
            <a:chExt cx="3336170" cy="104644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AC716C6-2F1B-4BDD-BEF9-C43A5EA04272}"/>
                </a:ext>
              </a:extLst>
            </p:cNvPr>
            <p:cNvSpPr txBox="1"/>
            <p:nvPr/>
          </p:nvSpPr>
          <p:spPr>
            <a:xfrm>
              <a:off x="445168" y="324853"/>
              <a:ext cx="3336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Les 7 sous-projets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D46D0C3-A496-4D8B-B1E1-E7CD68B8E3F3}"/>
                </a:ext>
              </a:extLst>
            </p:cNvPr>
            <p:cNvSpPr txBox="1"/>
            <p:nvPr/>
          </p:nvSpPr>
          <p:spPr>
            <a:xfrm>
              <a:off x="445168" y="848073"/>
              <a:ext cx="2996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Switch Interface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F393630-49F2-41AE-9230-351623384844}"/>
              </a:ext>
            </a:extLst>
          </p:cNvPr>
          <p:cNvGrpSpPr/>
          <p:nvPr/>
        </p:nvGrpSpPr>
        <p:grpSpPr>
          <a:xfrm>
            <a:off x="992691" y="2135648"/>
            <a:ext cx="2803973" cy="4172419"/>
            <a:chOff x="992691" y="2135648"/>
            <a:chExt cx="2803973" cy="417241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02C0FE3-5A4D-4317-93A3-093ADC87FE93}"/>
                </a:ext>
              </a:extLst>
            </p:cNvPr>
            <p:cNvGrpSpPr/>
            <p:nvPr/>
          </p:nvGrpSpPr>
          <p:grpSpPr>
            <a:xfrm>
              <a:off x="1003066" y="2135648"/>
              <a:ext cx="2783222" cy="2784105"/>
              <a:chOff x="1031013" y="2415138"/>
              <a:chExt cx="2783222" cy="2784105"/>
            </a:xfrm>
          </p:grpSpPr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C67E049A-1E79-4AD0-9E99-DB0E5CFF33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743" y="2415138"/>
                <a:ext cx="928035" cy="928035"/>
              </a:xfrm>
              <a:prstGeom prst="rect">
                <a:avLst/>
              </a:prstGeom>
            </p:spPr>
          </p:pic>
          <p:pic>
            <p:nvPicPr>
              <p:cNvPr id="10" name="Image 9" descr="Une image contenant objet&#10;&#10;Description générée avec un niveau de confiance élevé">
                <a:extLst>
                  <a:ext uri="{FF2B5EF4-FFF2-40B4-BE49-F238E27FC236}">
                    <a16:creationId xmlns:a16="http://schemas.microsoft.com/office/drawing/2014/main" id="{5F595FF3-2ADA-4C1C-993D-12464F823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743" y="4271208"/>
                <a:ext cx="928035" cy="928035"/>
              </a:xfrm>
              <a:prstGeom prst="rect">
                <a:avLst/>
              </a:prstGeom>
            </p:spPr>
          </p:pic>
          <p:pic>
            <p:nvPicPr>
              <p:cNvPr id="12" name="Image 11" descr="Une image contenant objet&#10;&#10;Description générée avec un niveau de confiance élevé">
                <a:extLst>
                  <a:ext uri="{FF2B5EF4-FFF2-40B4-BE49-F238E27FC236}">
                    <a16:creationId xmlns:a16="http://schemas.microsoft.com/office/drawing/2014/main" id="{DE907435-33BA-4519-AB5C-15CE4D387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1013" y="3343173"/>
                <a:ext cx="928035" cy="928035"/>
              </a:xfrm>
              <a:prstGeom prst="rect">
                <a:avLst/>
              </a:prstGeom>
            </p:spPr>
          </p:pic>
          <p:pic>
            <p:nvPicPr>
              <p:cNvPr id="14" name="Image 13" descr="Une image contenant objet&#10;&#10;Description générée avec un niveau de confiance très élevé">
                <a:extLst>
                  <a:ext uri="{FF2B5EF4-FFF2-40B4-BE49-F238E27FC236}">
                    <a16:creationId xmlns:a16="http://schemas.microsoft.com/office/drawing/2014/main" id="{A9EB8323-F3D6-4949-8704-E411FE930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6200" y="3343173"/>
                <a:ext cx="928035" cy="928035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3989EF0-2541-4C4F-ACD2-E9156DBF679B}"/>
                  </a:ext>
                </a:extLst>
              </p:cNvPr>
              <p:cNvSpPr/>
              <p:nvPr/>
            </p:nvSpPr>
            <p:spPr>
              <a:xfrm>
                <a:off x="1959048" y="3343173"/>
                <a:ext cx="920308" cy="928035"/>
              </a:xfrm>
              <a:prstGeom prst="rect">
                <a:avLst/>
              </a:prstGeom>
              <a:solidFill>
                <a:srgbClr val="AD4038"/>
              </a:solidFill>
              <a:ln>
                <a:solidFill>
                  <a:srgbClr val="AD4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00AC701-9C28-4116-83D2-53207C27242B}"/>
                </a:ext>
              </a:extLst>
            </p:cNvPr>
            <p:cNvSpPr txBox="1"/>
            <p:nvPr/>
          </p:nvSpPr>
          <p:spPr>
            <a:xfrm>
              <a:off x="992691" y="5938735"/>
              <a:ext cx="280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entury Gothic" panose="020B0502020202020204" pitchFamily="34" charset="0"/>
                </a:rPr>
                <a:t>4 boutons de direction</a:t>
              </a:r>
              <a:endParaRPr lang="fr-FR" sz="20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7A9E83A-3B27-4B4C-832D-D83AC0861EF6}"/>
              </a:ext>
            </a:extLst>
          </p:cNvPr>
          <p:cNvGrpSpPr/>
          <p:nvPr/>
        </p:nvGrpSpPr>
        <p:grpSpPr>
          <a:xfrm>
            <a:off x="4703948" y="2718131"/>
            <a:ext cx="2803973" cy="3589936"/>
            <a:chOff x="4703948" y="2718131"/>
            <a:chExt cx="2803973" cy="3589936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4611791E-A848-44EA-BFF5-6043008EBF12}"/>
                </a:ext>
              </a:extLst>
            </p:cNvPr>
            <p:cNvGrpSpPr/>
            <p:nvPr/>
          </p:nvGrpSpPr>
          <p:grpSpPr>
            <a:xfrm>
              <a:off x="4703948" y="2718131"/>
              <a:ext cx="2784104" cy="2673015"/>
              <a:chOff x="5284372" y="2879156"/>
              <a:chExt cx="2784104" cy="2673015"/>
            </a:xfrm>
          </p:grpSpPr>
          <p:pic>
            <p:nvPicPr>
              <p:cNvPr id="18" name="Image 17">
                <a:extLst>
                  <a:ext uri="{FF2B5EF4-FFF2-40B4-BE49-F238E27FC236}">
                    <a16:creationId xmlns:a16="http://schemas.microsoft.com/office/drawing/2014/main" id="{81786558-2C0C-43BF-BBB4-E67BEE0627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284372" y="2879157"/>
                <a:ext cx="928034" cy="928034"/>
              </a:xfrm>
              <a:prstGeom prst="rect">
                <a:avLst/>
              </a:prstGeom>
            </p:spPr>
          </p:pic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7E95B7B3-6529-4BE4-911E-7DE895F6B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2406" y="3807191"/>
                <a:ext cx="928035" cy="928035"/>
              </a:xfrm>
              <a:prstGeom prst="rect">
                <a:avLst/>
              </a:prstGeom>
            </p:spPr>
          </p:pic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5072851C-864B-45EB-B7A1-4596D5028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0441" y="2879156"/>
                <a:ext cx="928035" cy="928035"/>
              </a:xfrm>
              <a:prstGeom prst="rect">
                <a:avLst/>
              </a:prstGeom>
            </p:spPr>
          </p:pic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2F4270CB-8724-487A-BEC7-147F20A61743}"/>
                  </a:ext>
                </a:extLst>
              </p:cNvPr>
              <p:cNvGrpSpPr/>
              <p:nvPr/>
            </p:nvGrpSpPr>
            <p:grpSpPr>
              <a:xfrm>
                <a:off x="5502575" y="4981073"/>
                <a:ext cx="2347695" cy="571098"/>
                <a:chOff x="7814029" y="4847364"/>
                <a:chExt cx="2347695" cy="571098"/>
              </a:xfrm>
            </p:grpSpPr>
            <p:sp>
              <p:nvSpPr>
                <p:cNvPr id="26" name="Rectangle : coins arrondis 25">
                  <a:extLst>
                    <a:ext uri="{FF2B5EF4-FFF2-40B4-BE49-F238E27FC236}">
                      <a16:creationId xmlns:a16="http://schemas.microsoft.com/office/drawing/2014/main" id="{850965E8-4449-42FF-A85B-EDE47858681E}"/>
                    </a:ext>
                  </a:extLst>
                </p:cNvPr>
                <p:cNvSpPr/>
                <p:nvPr/>
              </p:nvSpPr>
              <p:spPr>
                <a:xfrm>
                  <a:off x="9124521" y="4847364"/>
                  <a:ext cx="1037203" cy="571097"/>
                </a:xfrm>
                <a:prstGeom prst="roundRect">
                  <a:avLst/>
                </a:prstGeom>
                <a:solidFill>
                  <a:srgbClr val="00487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>
                      <a:latin typeface="Century Gothic" panose="020B0502020202020204" pitchFamily="34" charset="0"/>
                    </a:rPr>
                    <a:t>Run</a:t>
                  </a:r>
                </a:p>
              </p:txBody>
            </p:sp>
            <p:sp>
              <p:nvSpPr>
                <p:cNvPr id="27" name="Rectangle : coins arrondis 26">
                  <a:extLst>
                    <a:ext uri="{FF2B5EF4-FFF2-40B4-BE49-F238E27FC236}">
                      <a16:creationId xmlns:a16="http://schemas.microsoft.com/office/drawing/2014/main" id="{1F50CEE1-F7B0-4EB6-859A-087D0C831E37}"/>
                    </a:ext>
                  </a:extLst>
                </p:cNvPr>
                <p:cNvSpPr/>
                <p:nvPr/>
              </p:nvSpPr>
              <p:spPr>
                <a:xfrm>
                  <a:off x="7814029" y="4847365"/>
                  <a:ext cx="1037203" cy="571097"/>
                </a:xfrm>
                <a:prstGeom prst="roundRect">
                  <a:avLst/>
                </a:prstGeom>
                <a:solidFill>
                  <a:srgbClr val="84B817"/>
                </a:solidFill>
                <a:ln>
                  <a:solidFill>
                    <a:srgbClr val="84B81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>
                      <a:latin typeface="Century Gothic" panose="020B0502020202020204" pitchFamily="34" charset="0"/>
                    </a:rPr>
                    <a:t>Select</a:t>
                  </a:r>
                </a:p>
              </p:txBody>
            </p:sp>
          </p:grpSp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81B6132E-A4B1-4D54-9447-18770E84E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6791" y="3063541"/>
                <a:ext cx="559264" cy="559264"/>
              </a:xfrm>
              <a:prstGeom prst="rect">
                <a:avLst/>
              </a:prstGeom>
            </p:spPr>
          </p:pic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6D3B376-89AB-4AB9-AC82-6FFD1E15CDDB}"/>
                </a:ext>
              </a:extLst>
            </p:cNvPr>
            <p:cNvSpPr txBox="1"/>
            <p:nvPr/>
          </p:nvSpPr>
          <p:spPr>
            <a:xfrm>
              <a:off x="4703948" y="5938735"/>
              <a:ext cx="280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entury Gothic" panose="020B0502020202020204" pitchFamily="34" charset="0"/>
                </a:rPr>
                <a:t>2 boutons de direction</a:t>
              </a:r>
              <a:endParaRPr lang="fr-FR" sz="20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817F0E6-E3C6-4BDC-8DF5-C5C029C003B7}"/>
              </a:ext>
            </a:extLst>
          </p:cNvPr>
          <p:cNvGrpSpPr/>
          <p:nvPr/>
        </p:nvGrpSpPr>
        <p:grpSpPr>
          <a:xfrm>
            <a:off x="8395338" y="1664431"/>
            <a:ext cx="2834430" cy="4643636"/>
            <a:chOff x="8395338" y="1664431"/>
            <a:chExt cx="2834430" cy="4643636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946173D1-3B0C-4EF9-BEF7-1CBA48D5E000}"/>
                </a:ext>
              </a:extLst>
            </p:cNvPr>
            <p:cNvSpPr txBox="1"/>
            <p:nvPr/>
          </p:nvSpPr>
          <p:spPr>
            <a:xfrm>
              <a:off x="8395338" y="593873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entury Gothic" panose="020B0502020202020204" pitchFamily="34" charset="0"/>
                </a:rPr>
                <a:t>Interface des 2 boutons</a:t>
              </a:r>
              <a:endParaRPr lang="fr-FR" sz="20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5676214B-930F-4247-B5A7-30F12E28BB91}"/>
                </a:ext>
              </a:extLst>
            </p:cNvPr>
            <p:cNvGrpSpPr/>
            <p:nvPr/>
          </p:nvGrpSpPr>
          <p:grpSpPr>
            <a:xfrm>
              <a:off x="8623832" y="1664431"/>
              <a:ext cx="2377441" cy="3726714"/>
              <a:chOff x="7902972" y="390756"/>
              <a:chExt cx="2377441" cy="3726714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FC03E5B7-A496-45FC-8FE4-E6C28E4071D1}"/>
                  </a:ext>
                </a:extLst>
              </p:cNvPr>
              <p:cNvGrpSpPr/>
              <p:nvPr/>
            </p:nvGrpSpPr>
            <p:grpSpPr>
              <a:xfrm>
                <a:off x="7902972" y="390756"/>
                <a:ext cx="2377441" cy="3726714"/>
                <a:chOff x="7370173" y="1675416"/>
                <a:chExt cx="2377441" cy="3726714"/>
              </a:xfrm>
            </p:grpSpPr>
            <p:pic>
              <p:nvPicPr>
                <p:cNvPr id="29" name="Image 28">
                  <a:extLst>
                    <a:ext uri="{FF2B5EF4-FFF2-40B4-BE49-F238E27FC236}">
                      <a16:creationId xmlns:a16="http://schemas.microsoft.com/office/drawing/2014/main" id="{7555F780-33DF-4A40-BA68-1CF6DC151B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184" r="18021"/>
                <a:stretch/>
              </p:blipFill>
              <p:spPr>
                <a:xfrm>
                  <a:off x="7370173" y="1675416"/>
                  <a:ext cx="2377441" cy="3726714"/>
                </a:xfrm>
                <a:prstGeom prst="rect">
                  <a:avLst/>
                </a:prstGeom>
              </p:spPr>
            </p:pic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274BF9D-3662-4676-B51A-8A1022415C33}"/>
                    </a:ext>
                  </a:extLst>
                </p:cNvPr>
                <p:cNvSpPr/>
                <p:nvPr/>
              </p:nvSpPr>
              <p:spPr>
                <a:xfrm>
                  <a:off x="7536231" y="2059895"/>
                  <a:ext cx="2035892" cy="256519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pic>
            <p:nvPicPr>
              <p:cNvPr id="2" name="Image 1">
                <a:extLst>
                  <a:ext uri="{FF2B5EF4-FFF2-40B4-BE49-F238E27FC236}">
                    <a16:creationId xmlns:a16="http://schemas.microsoft.com/office/drawing/2014/main" id="{F82E78D2-5AF6-4DE4-AFAE-EC041697C8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r="1156" b="3613"/>
              <a:stretch/>
            </p:blipFill>
            <p:spPr>
              <a:xfrm>
                <a:off x="8333151" y="796330"/>
                <a:ext cx="1553799" cy="2509598"/>
              </a:xfrm>
              <a:prstGeom prst="rect">
                <a:avLst/>
              </a:prstGeom>
            </p:spPr>
          </p:pic>
        </p:grpSp>
      </p:grp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F1BB9EF5-D948-46E6-83EE-F9B39892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E8B-AD75-47B5-969A-D77D90310A7D}" type="datetime1">
              <a:rPr lang="fr-FR" smtClean="0"/>
              <a:t>14/06/2018</a:t>
            </a:fld>
            <a:endParaRPr lang="fr-FR"/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7871F347-1931-41AC-B4B2-141ECDF5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8</a:t>
            </a:fld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D850B00D-2EE2-452C-923B-D783C94D7D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1689" y="2718130"/>
            <a:ext cx="928035" cy="928035"/>
          </a:xfrm>
          <a:prstGeom prst="ellipse">
            <a:avLst/>
          </a:prstGeom>
          <a:ln w="76200">
            <a:solidFill>
              <a:srgbClr val="004870"/>
            </a:solidFill>
          </a:ln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81786558-2C0C-43BF-BBB4-E67BEE0627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41917" y="1682607"/>
            <a:ext cx="928034" cy="92803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D850B00D-2EE2-452C-923B-D783C94D7D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17" y="1706522"/>
            <a:ext cx="928035" cy="928035"/>
          </a:xfrm>
          <a:prstGeom prst="ellipse">
            <a:avLst/>
          </a:prstGeom>
          <a:ln w="76200">
            <a:solidFill>
              <a:srgbClr val="004870"/>
            </a:solidFill>
          </a:ln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D850B00D-2EE2-452C-923B-D783C94D7D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1917" y="3676581"/>
            <a:ext cx="928035" cy="928035"/>
          </a:xfrm>
          <a:prstGeom prst="ellipse">
            <a:avLst/>
          </a:prstGeom>
          <a:ln w="76200">
            <a:solidFill>
              <a:srgbClr val="004870"/>
            </a:solidFill>
          </a:ln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850B00D-2EE2-452C-923B-D783C94D7D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22275" y="2745729"/>
            <a:ext cx="928035" cy="928035"/>
          </a:xfrm>
          <a:prstGeom prst="ellipse">
            <a:avLst/>
          </a:prstGeom>
          <a:ln w="76200">
            <a:solidFill>
              <a:srgbClr val="004870"/>
            </a:solidFill>
          </a:ln>
        </p:spPr>
      </p:pic>
    </p:spTree>
    <p:extLst>
      <p:ext uri="{BB962C8B-B14F-4D97-AF65-F5344CB8AC3E}">
        <p14:creationId xmlns:p14="http://schemas.microsoft.com/office/powerpoint/2010/main" val="397802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451E4B2-7A9D-4415-A316-1E9B08C5141B}"/>
              </a:ext>
            </a:extLst>
          </p:cNvPr>
          <p:cNvGrpSpPr/>
          <p:nvPr/>
        </p:nvGrpSpPr>
        <p:grpSpPr>
          <a:xfrm>
            <a:off x="445168" y="347438"/>
            <a:ext cx="4068743" cy="1046440"/>
            <a:chOff x="445168" y="324853"/>
            <a:chExt cx="4068743" cy="104644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C24413F-D615-4AAE-96C3-19EB6FCAA78D}"/>
                </a:ext>
              </a:extLst>
            </p:cNvPr>
            <p:cNvSpPr txBox="1"/>
            <p:nvPr/>
          </p:nvSpPr>
          <p:spPr>
            <a:xfrm>
              <a:off x="445168" y="324853"/>
              <a:ext cx="3336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00487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Les 7 sous-projets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4434D04-5755-4F06-8911-4BE8BCEB85DC}"/>
                </a:ext>
              </a:extLst>
            </p:cNvPr>
            <p:cNvSpPr txBox="1"/>
            <p:nvPr/>
          </p:nvSpPr>
          <p:spPr>
            <a:xfrm>
              <a:off x="445168" y="848073"/>
              <a:ext cx="4068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rgbClr val="84B817"/>
                  </a:solidFill>
                  <a:latin typeface="Century Gothic" panose="020B0502020202020204" pitchFamily="34" charset="0"/>
                </a:rPr>
                <a:t>Module de statistiques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80581E9A-CFF8-4DB6-B481-AA3143BAC094}"/>
              </a:ext>
            </a:extLst>
          </p:cNvPr>
          <p:cNvGrpSpPr/>
          <p:nvPr/>
        </p:nvGrpSpPr>
        <p:grpSpPr>
          <a:xfrm>
            <a:off x="2508208" y="1678661"/>
            <a:ext cx="2377441" cy="4392905"/>
            <a:chOff x="1858964" y="1675416"/>
            <a:chExt cx="2377441" cy="4392905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5188943-45F1-4ECF-A8CD-CD938CFA5C1A}"/>
                </a:ext>
              </a:extLst>
            </p:cNvPr>
            <p:cNvSpPr txBox="1"/>
            <p:nvPr/>
          </p:nvSpPr>
          <p:spPr>
            <a:xfrm>
              <a:off x="1900546" y="5698989"/>
              <a:ext cx="2311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entury Gothic" panose="020B0502020202020204" pitchFamily="34" charset="0"/>
                </a:rPr>
                <a:t>Cercle de contrôle</a:t>
              </a:r>
              <a:endParaRPr lang="fr-FR" sz="20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547438CA-2B74-4AD8-91C6-CB1A5C631C11}"/>
                </a:ext>
              </a:extLst>
            </p:cNvPr>
            <p:cNvGrpSpPr/>
            <p:nvPr/>
          </p:nvGrpSpPr>
          <p:grpSpPr>
            <a:xfrm>
              <a:off x="1858964" y="1675416"/>
              <a:ext cx="2377441" cy="3726714"/>
              <a:chOff x="1739818" y="1534720"/>
              <a:chExt cx="2377441" cy="3726714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404C6ABA-E862-40F6-9B27-40F83B9E568B}"/>
                  </a:ext>
                </a:extLst>
              </p:cNvPr>
              <p:cNvGrpSpPr/>
              <p:nvPr/>
            </p:nvGrpSpPr>
            <p:grpSpPr>
              <a:xfrm>
                <a:off x="1739818" y="1534720"/>
                <a:ext cx="2377441" cy="3726714"/>
                <a:chOff x="1602376" y="1831875"/>
                <a:chExt cx="2377441" cy="3726714"/>
              </a:xfrm>
            </p:grpSpPr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A48363CC-5D4C-4F34-91AE-7AF9184DC0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184" r="18021"/>
                <a:stretch/>
              </p:blipFill>
              <p:spPr>
                <a:xfrm>
                  <a:off x="1602376" y="1831875"/>
                  <a:ext cx="2377441" cy="3726714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50F783-234E-4657-9375-094D5144D775}"/>
                    </a:ext>
                  </a:extLst>
                </p:cNvPr>
                <p:cNvSpPr/>
                <p:nvPr/>
              </p:nvSpPr>
              <p:spPr>
                <a:xfrm>
                  <a:off x="1772541" y="2216354"/>
                  <a:ext cx="2035892" cy="256519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74EA6C1E-6EE3-4984-92F6-C5935AE91F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093"/>
              <a:stretch/>
            </p:blipFill>
            <p:spPr>
              <a:xfrm>
                <a:off x="2076977" y="1923402"/>
                <a:ext cx="1720699" cy="2566776"/>
              </a:xfrm>
              <a:prstGeom prst="rect">
                <a:avLst/>
              </a:prstGeom>
            </p:spPr>
          </p:pic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74659A1-42F1-4562-8C6A-9CD598328970}"/>
              </a:ext>
            </a:extLst>
          </p:cNvPr>
          <p:cNvGrpSpPr/>
          <p:nvPr/>
        </p:nvGrpSpPr>
        <p:grpSpPr>
          <a:xfrm>
            <a:off x="6823467" y="1678661"/>
            <a:ext cx="2690160" cy="4392905"/>
            <a:chOff x="3824882" y="1675416"/>
            <a:chExt cx="2690160" cy="4392905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6CE55679-9403-41CB-B0EC-1F7B0E0BBC91}"/>
                </a:ext>
              </a:extLst>
            </p:cNvPr>
            <p:cNvGrpSpPr/>
            <p:nvPr/>
          </p:nvGrpSpPr>
          <p:grpSpPr>
            <a:xfrm>
              <a:off x="3862751" y="1675416"/>
              <a:ext cx="2377441" cy="3726714"/>
              <a:chOff x="3862751" y="1675416"/>
              <a:chExt cx="2377441" cy="3726714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F9DAE119-C225-4A60-A926-2D4F3754BCAF}"/>
                  </a:ext>
                </a:extLst>
              </p:cNvPr>
              <p:cNvGrpSpPr/>
              <p:nvPr/>
            </p:nvGrpSpPr>
            <p:grpSpPr>
              <a:xfrm>
                <a:off x="3862751" y="1675416"/>
                <a:ext cx="2377441" cy="3726714"/>
                <a:chOff x="7370173" y="1675416"/>
                <a:chExt cx="2377441" cy="3726714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64AE6370-9040-4089-B058-4D8FCD8FEF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184" r="18021"/>
                <a:stretch/>
              </p:blipFill>
              <p:spPr>
                <a:xfrm>
                  <a:off x="7370173" y="1675416"/>
                  <a:ext cx="2377441" cy="3726714"/>
                </a:xfrm>
                <a:prstGeom prst="rect">
                  <a:avLst/>
                </a:prstGeom>
              </p:spPr>
            </p:pic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1EB4BBC-7866-44FB-8CA3-0383B4DAC14C}"/>
                    </a:ext>
                  </a:extLst>
                </p:cNvPr>
                <p:cNvSpPr/>
                <p:nvPr/>
              </p:nvSpPr>
              <p:spPr>
                <a:xfrm>
                  <a:off x="7536231" y="2059895"/>
                  <a:ext cx="2035892" cy="256519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pic>
            <p:nvPicPr>
              <p:cNvPr id="71" name="Image 70">
                <a:extLst>
                  <a:ext uri="{FF2B5EF4-FFF2-40B4-BE49-F238E27FC236}">
                    <a16:creationId xmlns:a16="http://schemas.microsoft.com/office/drawing/2014/main" id="{1A3821E4-411F-45E4-AB32-F849F8B212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585" b="21131"/>
              <a:stretch/>
            </p:blipFill>
            <p:spPr>
              <a:xfrm>
                <a:off x="4222243" y="2131035"/>
                <a:ext cx="1720699" cy="2476296"/>
              </a:xfrm>
              <a:prstGeom prst="rect">
                <a:avLst/>
              </a:prstGeom>
            </p:spPr>
          </p:pic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67CA4AB-9654-4D0C-8283-E1C166FF3F97}"/>
                </a:ext>
              </a:extLst>
            </p:cNvPr>
            <p:cNvSpPr txBox="1"/>
            <p:nvPr/>
          </p:nvSpPr>
          <p:spPr>
            <a:xfrm>
              <a:off x="3824882" y="5698989"/>
              <a:ext cx="269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entury Gothic" panose="020B0502020202020204" pitchFamily="34" charset="0"/>
                </a:rPr>
                <a:t>Statistiques des appuis</a:t>
              </a:r>
            </a:p>
          </p:txBody>
        </p:sp>
      </p:grpSp>
      <p:sp>
        <p:nvSpPr>
          <p:cNvPr id="46" name="Ellipse 45">
            <a:extLst>
              <a:ext uri="{FF2B5EF4-FFF2-40B4-BE49-F238E27FC236}">
                <a16:creationId xmlns:a16="http://schemas.microsoft.com/office/drawing/2014/main" id="{75ADD9A0-2582-4E98-BF5E-CC411C307BB5}"/>
              </a:ext>
            </a:extLst>
          </p:cNvPr>
          <p:cNvSpPr/>
          <p:nvPr/>
        </p:nvSpPr>
        <p:spPr>
          <a:xfrm>
            <a:off x="8029813" y="297404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B27592A-BA7F-4621-BA09-8728999516EB}"/>
              </a:ext>
            </a:extLst>
          </p:cNvPr>
          <p:cNvSpPr/>
          <p:nvPr/>
        </p:nvSpPr>
        <p:spPr>
          <a:xfrm>
            <a:off x="8219317" y="313999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0F633A5-D452-4281-8EFE-2987A19E5274}"/>
              </a:ext>
            </a:extLst>
          </p:cNvPr>
          <p:cNvSpPr/>
          <p:nvPr/>
        </p:nvSpPr>
        <p:spPr>
          <a:xfrm>
            <a:off x="7814772" y="337927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E62BCAF-7A32-4AAE-8EB0-9118C27D0117}"/>
              </a:ext>
            </a:extLst>
          </p:cNvPr>
          <p:cNvSpPr/>
          <p:nvPr/>
        </p:nvSpPr>
        <p:spPr>
          <a:xfrm>
            <a:off x="7668704" y="33906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989D0D6-8B3D-488F-8CF5-CE3E59758CD8}"/>
              </a:ext>
            </a:extLst>
          </p:cNvPr>
          <p:cNvSpPr/>
          <p:nvPr/>
        </p:nvSpPr>
        <p:spPr>
          <a:xfrm>
            <a:off x="7679354" y="393191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AD8CC93-4828-454D-BE40-E1335479F95B}"/>
              </a:ext>
            </a:extLst>
          </p:cNvPr>
          <p:cNvSpPr/>
          <p:nvPr/>
        </p:nvSpPr>
        <p:spPr>
          <a:xfrm>
            <a:off x="8178399" y="331076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1B7245D-E81D-4CAF-82A3-09AE39AC0C64}"/>
              </a:ext>
            </a:extLst>
          </p:cNvPr>
          <p:cNvSpPr/>
          <p:nvPr/>
        </p:nvSpPr>
        <p:spPr>
          <a:xfrm>
            <a:off x="7619325" y="30954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554A284-4E0B-4DAC-AC87-E7D4BF32FC46}"/>
              </a:ext>
            </a:extLst>
          </p:cNvPr>
          <p:cNvSpPr/>
          <p:nvPr/>
        </p:nvSpPr>
        <p:spPr>
          <a:xfrm>
            <a:off x="7904767" y="407512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4C22A86-2356-4268-A04A-22F2B3691C18}"/>
              </a:ext>
            </a:extLst>
          </p:cNvPr>
          <p:cNvSpPr/>
          <p:nvPr/>
        </p:nvSpPr>
        <p:spPr>
          <a:xfrm>
            <a:off x="7488712" y="395488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8F1A2E6-C14C-4F99-9456-DB7B89A3EF7C}"/>
              </a:ext>
            </a:extLst>
          </p:cNvPr>
          <p:cNvSpPr/>
          <p:nvPr/>
        </p:nvSpPr>
        <p:spPr>
          <a:xfrm>
            <a:off x="7841354" y="307793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BBD96C0B-367E-4DBE-8887-EEC78D213555}"/>
              </a:ext>
            </a:extLst>
          </p:cNvPr>
          <p:cNvSpPr/>
          <p:nvPr/>
        </p:nvSpPr>
        <p:spPr>
          <a:xfrm>
            <a:off x="7805819" y="32382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07981DC-CAC7-4974-9E2F-C5BE6DC39252}"/>
              </a:ext>
            </a:extLst>
          </p:cNvPr>
          <p:cNvSpPr/>
          <p:nvPr/>
        </p:nvSpPr>
        <p:spPr>
          <a:xfrm>
            <a:off x="7410905" y="345881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652D7248-8100-4D6D-9484-BBDEF4596E28}"/>
              </a:ext>
            </a:extLst>
          </p:cNvPr>
          <p:cNvSpPr/>
          <p:nvPr/>
        </p:nvSpPr>
        <p:spPr>
          <a:xfrm>
            <a:off x="7576963" y="355115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6B2964A-1D85-46D3-A67B-99F33C0F8A56}"/>
              </a:ext>
            </a:extLst>
          </p:cNvPr>
          <p:cNvSpPr/>
          <p:nvPr/>
        </p:nvSpPr>
        <p:spPr>
          <a:xfrm>
            <a:off x="8017822" y="314749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FEDB7529-F0B3-4325-9A7A-CAA28294C66D}"/>
              </a:ext>
            </a:extLst>
          </p:cNvPr>
          <p:cNvSpPr/>
          <p:nvPr/>
        </p:nvSpPr>
        <p:spPr>
          <a:xfrm>
            <a:off x="7519975" y="331076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48D5B37-0046-4774-8FF5-3795A88A05A3}"/>
              </a:ext>
            </a:extLst>
          </p:cNvPr>
          <p:cNvSpPr/>
          <p:nvPr/>
        </p:nvSpPr>
        <p:spPr>
          <a:xfrm>
            <a:off x="8029352" y="330807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0192803-A714-4E13-A96A-1CB256BB645E}"/>
              </a:ext>
            </a:extLst>
          </p:cNvPr>
          <p:cNvSpPr/>
          <p:nvPr/>
        </p:nvSpPr>
        <p:spPr>
          <a:xfrm>
            <a:off x="7881164" y="43050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FD34B5B-594A-44AB-A068-7D1F253C5A45}"/>
              </a:ext>
            </a:extLst>
          </p:cNvPr>
          <p:cNvSpPr/>
          <p:nvPr/>
        </p:nvSpPr>
        <p:spPr>
          <a:xfrm>
            <a:off x="8183116" y="406682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129EE68-32A5-4BF2-A500-F0F2692B907E}"/>
              </a:ext>
            </a:extLst>
          </p:cNvPr>
          <p:cNvSpPr/>
          <p:nvPr/>
        </p:nvSpPr>
        <p:spPr>
          <a:xfrm>
            <a:off x="8129116" y="426321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C2CDEC7-30BD-4009-9904-AD21074FD4A5}"/>
              </a:ext>
            </a:extLst>
          </p:cNvPr>
          <p:cNvSpPr/>
          <p:nvPr/>
        </p:nvSpPr>
        <p:spPr>
          <a:xfrm>
            <a:off x="7352640" y="368033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grpSp>
        <p:nvGrpSpPr>
          <p:cNvPr id="195" name="Groupe 194">
            <a:extLst>
              <a:ext uri="{FF2B5EF4-FFF2-40B4-BE49-F238E27FC236}">
                <a16:creationId xmlns:a16="http://schemas.microsoft.com/office/drawing/2014/main" id="{364AFC35-BA4C-43CE-95E0-16959CAF92FE}"/>
              </a:ext>
            </a:extLst>
          </p:cNvPr>
          <p:cNvGrpSpPr/>
          <p:nvPr/>
        </p:nvGrpSpPr>
        <p:grpSpPr>
          <a:xfrm>
            <a:off x="6856619" y="1676732"/>
            <a:ext cx="2377441" cy="3726714"/>
            <a:chOff x="6721456" y="1670707"/>
            <a:chExt cx="2377441" cy="3726714"/>
          </a:xfrm>
        </p:grpSpPr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DB509AE1-EB97-4D80-B86A-A14117A71E81}"/>
                </a:ext>
              </a:extLst>
            </p:cNvPr>
            <p:cNvGrpSpPr/>
            <p:nvPr/>
          </p:nvGrpSpPr>
          <p:grpSpPr>
            <a:xfrm>
              <a:off x="6721456" y="1670707"/>
              <a:ext cx="2377441" cy="3726714"/>
              <a:chOff x="7370173" y="1675416"/>
              <a:chExt cx="2377441" cy="3726714"/>
            </a:xfrm>
          </p:grpSpPr>
          <p:pic>
            <p:nvPicPr>
              <p:cNvPr id="170" name="Image 169">
                <a:extLst>
                  <a:ext uri="{FF2B5EF4-FFF2-40B4-BE49-F238E27FC236}">
                    <a16:creationId xmlns:a16="http://schemas.microsoft.com/office/drawing/2014/main" id="{492F60FE-7CEF-4C2D-8490-9D7DB228A1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4" r="18021"/>
              <a:stretch/>
            </p:blipFill>
            <p:spPr>
              <a:xfrm>
                <a:off x="7370173" y="1675416"/>
                <a:ext cx="2377441" cy="3726714"/>
              </a:xfrm>
              <a:prstGeom prst="rect">
                <a:avLst/>
              </a:prstGeom>
            </p:spPr>
          </p:pic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29B8B23-E08E-4DA1-BEA0-C52999C3CDEB}"/>
                  </a:ext>
                </a:extLst>
              </p:cNvPr>
              <p:cNvSpPr/>
              <p:nvPr/>
            </p:nvSpPr>
            <p:spPr>
              <a:xfrm>
                <a:off x="7536231" y="2059895"/>
                <a:ext cx="2035892" cy="25651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68" name="Image 167">
              <a:extLst>
                <a:ext uri="{FF2B5EF4-FFF2-40B4-BE49-F238E27FC236}">
                  <a16:creationId xmlns:a16="http://schemas.microsoft.com/office/drawing/2014/main" id="{9CBB73B2-49A5-4BDE-BD71-4428C77AC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5386" t="24779" r="20277" b="21063"/>
            <a:stretch/>
          </p:blipFill>
          <p:spPr>
            <a:xfrm>
              <a:off x="6899943" y="2796163"/>
              <a:ext cx="1627015" cy="1827491"/>
            </a:xfrm>
            <a:prstGeom prst="rect">
              <a:avLst/>
            </a:prstGeom>
          </p:spPr>
        </p:pic>
        <p:pic>
          <p:nvPicPr>
            <p:cNvPr id="172" name="Image 171">
              <a:extLst>
                <a:ext uri="{FF2B5EF4-FFF2-40B4-BE49-F238E27FC236}">
                  <a16:creationId xmlns:a16="http://schemas.microsoft.com/office/drawing/2014/main" id="{54509BA1-975F-4B3F-AFDC-8C7C278675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585" b="77340"/>
            <a:stretch/>
          </p:blipFill>
          <p:spPr>
            <a:xfrm>
              <a:off x="7080948" y="2103466"/>
              <a:ext cx="1720699" cy="711467"/>
            </a:xfrm>
            <a:prstGeom prst="rect">
              <a:avLst/>
            </a:prstGeom>
          </p:spPr>
        </p:pic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5FADD8AE-8136-4F1A-A2B8-F9E9D6B985B4}"/>
                </a:ext>
              </a:extLst>
            </p:cNvPr>
            <p:cNvSpPr/>
            <p:nvPr/>
          </p:nvSpPr>
          <p:spPr>
            <a:xfrm>
              <a:off x="7989236" y="323027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C7CD3DFA-3E7A-4CFB-8681-921221846197}"/>
                </a:ext>
              </a:extLst>
            </p:cNvPr>
            <p:cNvSpPr/>
            <p:nvPr/>
          </p:nvSpPr>
          <p:spPr>
            <a:xfrm>
              <a:off x="8140524" y="317944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9111330E-46B3-4E94-A605-D2A97A24552F}"/>
                </a:ext>
              </a:extLst>
            </p:cNvPr>
            <p:cNvSpPr/>
            <p:nvPr/>
          </p:nvSpPr>
          <p:spPr>
            <a:xfrm>
              <a:off x="7730070" y="297881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E8203A48-9D2B-4EBD-957C-078013BEC192}"/>
                </a:ext>
              </a:extLst>
            </p:cNvPr>
            <p:cNvSpPr/>
            <p:nvPr/>
          </p:nvSpPr>
          <p:spPr>
            <a:xfrm>
              <a:off x="7528824" y="338267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5AD4745F-EB2E-4410-946A-133AE16E513A}"/>
                </a:ext>
              </a:extLst>
            </p:cNvPr>
            <p:cNvSpPr/>
            <p:nvPr/>
          </p:nvSpPr>
          <p:spPr>
            <a:xfrm>
              <a:off x="7374481" y="371411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B4513379-6FC4-4992-9F4D-2B000A181E03}"/>
                </a:ext>
              </a:extLst>
            </p:cNvPr>
            <p:cNvSpPr/>
            <p:nvPr/>
          </p:nvSpPr>
          <p:spPr>
            <a:xfrm>
              <a:off x="7647474" y="3364474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47BFE199-6234-4188-A048-29C7DDC616C2}"/>
                </a:ext>
              </a:extLst>
            </p:cNvPr>
            <p:cNvSpPr/>
            <p:nvPr/>
          </p:nvSpPr>
          <p:spPr>
            <a:xfrm>
              <a:off x="7479445" y="308747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E2514B8A-3CE9-42E5-AAD5-1A773EC2544F}"/>
                </a:ext>
              </a:extLst>
            </p:cNvPr>
            <p:cNvSpPr/>
            <p:nvPr/>
          </p:nvSpPr>
          <p:spPr>
            <a:xfrm>
              <a:off x="7205568" y="3258824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AD975D89-C8AD-40DC-928E-E827A71CC59E}"/>
                </a:ext>
              </a:extLst>
            </p:cNvPr>
            <p:cNvSpPr/>
            <p:nvPr/>
          </p:nvSpPr>
          <p:spPr>
            <a:xfrm>
              <a:off x="7557939" y="429707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A950B35C-3A6F-481F-8B45-A1FD0CCB5C20}"/>
                </a:ext>
              </a:extLst>
            </p:cNvPr>
            <p:cNvSpPr/>
            <p:nvPr/>
          </p:nvSpPr>
          <p:spPr>
            <a:xfrm>
              <a:off x="7701474" y="3069981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D86FD42E-130F-4A46-BA15-E49B49C3FAB5}"/>
                </a:ext>
              </a:extLst>
            </p:cNvPr>
            <p:cNvSpPr/>
            <p:nvPr/>
          </p:nvSpPr>
          <p:spPr>
            <a:xfrm>
              <a:off x="7418694" y="394752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F7418002-AFA6-4C94-B853-96F2164D6E47}"/>
                </a:ext>
              </a:extLst>
            </p:cNvPr>
            <p:cNvSpPr/>
            <p:nvPr/>
          </p:nvSpPr>
          <p:spPr>
            <a:xfrm>
              <a:off x="7271025" y="345085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7875020-850F-4B73-92C4-E832ACB66E72}"/>
                </a:ext>
              </a:extLst>
            </p:cNvPr>
            <p:cNvSpPr/>
            <p:nvPr/>
          </p:nvSpPr>
          <p:spPr>
            <a:xfrm>
              <a:off x="7709473" y="3453155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688B58F9-C244-4531-BE07-43F6C8369763}"/>
                </a:ext>
              </a:extLst>
            </p:cNvPr>
            <p:cNvSpPr/>
            <p:nvPr/>
          </p:nvSpPr>
          <p:spPr>
            <a:xfrm>
              <a:off x="7909438" y="311179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46B9DF10-8CEA-4800-A632-BB89E45C8344}"/>
                </a:ext>
              </a:extLst>
            </p:cNvPr>
            <p:cNvSpPr/>
            <p:nvPr/>
          </p:nvSpPr>
          <p:spPr>
            <a:xfrm>
              <a:off x="7829640" y="328427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5C8DD493-E48A-4962-A82B-5588FB663B7F}"/>
                </a:ext>
              </a:extLst>
            </p:cNvPr>
            <p:cNvSpPr/>
            <p:nvPr/>
          </p:nvSpPr>
          <p:spPr>
            <a:xfrm>
              <a:off x="8097236" y="3821354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41081AA4-2476-41AC-A003-EABDAB5C677C}"/>
                </a:ext>
              </a:extLst>
            </p:cNvPr>
            <p:cNvSpPr/>
            <p:nvPr/>
          </p:nvSpPr>
          <p:spPr>
            <a:xfrm>
              <a:off x="7935236" y="3504147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E9460C91-0B35-4AE9-BF96-46BE1DB7DEB7}"/>
                </a:ext>
              </a:extLst>
            </p:cNvPr>
            <p:cNvSpPr/>
            <p:nvPr/>
          </p:nvSpPr>
          <p:spPr>
            <a:xfrm>
              <a:off x="7741284" y="429707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4673F3AB-A520-41B5-A0CC-71AF22C83D15}"/>
                </a:ext>
              </a:extLst>
            </p:cNvPr>
            <p:cNvSpPr/>
            <p:nvPr/>
          </p:nvSpPr>
          <p:spPr>
            <a:xfrm>
              <a:off x="8043236" y="4058871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8A8690A3-24F5-42E2-B83A-42CF7A8C70CF}"/>
                </a:ext>
              </a:extLst>
            </p:cNvPr>
            <p:cNvSpPr/>
            <p:nvPr/>
          </p:nvSpPr>
          <p:spPr>
            <a:xfrm>
              <a:off x="7920667" y="299972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1495682D-1E8D-4EF3-B82D-63D39DA1FA7C}"/>
                </a:ext>
              </a:extLst>
            </p:cNvPr>
            <p:cNvSpPr/>
            <p:nvPr/>
          </p:nvSpPr>
          <p:spPr>
            <a:xfrm>
              <a:off x="7778247" y="403676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CD991109-ED21-43DD-B5DC-4EC012DEA52C}"/>
                </a:ext>
              </a:extLst>
            </p:cNvPr>
            <p:cNvSpPr/>
            <p:nvPr/>
          </p:nvSpPr>
          <p:spPr>
            <a:xfrm>
              <a:off x="7193712" y="36512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</p:grp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09426841-85FC-4E5C-AE0A-20AE620D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BCA6-D990-4A46-895F-4EE4017236BF}" type="datetime1">
              <a:rPr lang="fr-FR" smtClean="0"/>
              <a:t>14/06/2018</a:t>
            </a:fld>
            <a:endParaRPr lang="fr-FR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B902547B-CAB8-4322-AB1C-9D3C2D7D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FD3B-ABF9-41BF-BB0F-AAC2E3526F87}" type="slidenum">
              <a:rPr lang="fr-FR" smtClean="0"/>
              <a:t>9</a:t>
            </a:fld>
            <a:endParaRPr lang="fr-FR"/>
          </a:p>
        </p:txBody>
      </p:sp>
      <p:grpSp>
        <p:nvGrpSpPr>
          <p:cNvPr id="198" name="Groupe 197">
            <a:extLst>
              <a:ext uri="{FF2B5EF4-FFF2-40B4-BE49-F238E27FC236}">
                <a16:creationId xmlns:a16="http://schemas.microsoft.com/office/drawing/2014/main" id="{D7E5DEA2-3560-46B0-AE07-9C58D322C065}"/>
              </a:ext>
            </a:extLst>
          </p:cNvPr>
          <p:cNvGrpSpPr/>
          <p:nvPr/>
        </p:nvGrpSpPr>
        <p:grpSpPr>
          <a:xfrm>
            <a:off x="-3485166" y="4738897"/>
            <a:ext cx="3195362" cy="5983259"/>
            <a:chOff x="-836953" y="2840247"/>
            <a:chExt cx="3195362" cy="5983259"/>
          </a:xfrm>
        </p:grpSpPr>
        <p:grpSp>
          <p:nvGrpSpPr>
            <p:cNvPr id="160" name="Graphique 94">
              <a:extLst>
                <a:ext uri="{FF2B5EF4-FFF2-40B4-BE49-F238E27FC236}">
                  <a16:creationId xmlns:a16="http://schemas.microsoft.com/office/drawing/2014/main" id="{F0199437-3DBE-4D05-A4A8-1C307B4767D0}"/>
                </a:ext>
              </a:extLst>
            </p:cNvPr>
            <p:cNvGrpSpPr/>
            <p:nvPr/>
          </p:nvGrpSpPr>
          <p:grpSpPr>
            <a:xfrm>
              <a:off x="769042" y="2840247"/>
              <a:ext cx="1589367" cy="1685716"/>
              <a:chOff x="-56399" y="5126196"/>
              <a:chExt cx="1600042" cy="1676931"/>
            </a:xfrm>
          </p:grpSpPr>
          <p:sp>
            <p:nvSpPr>
              <p:cNvPr id="161" name="Forme libre : forme 160">
                <a:extLst>
                  <a:ext uri="{FF2B5EF4-FFF2-40B4-BE49-F238E27FC236}">
                    <a16:creationId xmlns:a16="http://schemas.microsoft.com/office/drawing/2014/main" id="{0A42DC5E-58F2-4FA3-99AD-0C552F21BC6C}"/>
                  </a:ext>
                </a:extLst>
              </p:cNvPr>
              <p:cNvSpPr/>
              <p:nvPr/>
            </p:nvSpPr>
            <p:spPr>
              <a:xfrm>
                <a:off x="915170" y="5299614"/>
                <a:ext cx="458083" cy="458083"/>
              </a:xfrm>
              <a:custGeom>
                <a:avLst/>
                <a:gdLst>
                  <a:gd name="connsiteX0" fmla="*/ 353464 w 458083"/>
                  <a:gd name="connsiteY0" fmla="*/ 455822 h 458083"/>
                  <a:gd name="connsiteX1" fmla="*/ 327020 w 458083"/>
                  <a:gd name="connsiteY1" fmla="*/ 444867 h 458083"/>
                  <a:gd name="connsiteX2" fmla="*/ 327020 w 458083"/>
                  <a:gd name="connsiteY2" fmla="*/ 391972 h 458083"/>
                  <a:gd name="connsiteX3" fmla="*/ 327020 w 458083"/>
                  <a:gd name="connsiteY3" fmla="*/ 131254 h 458083"/>
                  <a:gd name="connsiteX4" fmla="*/ 196659 w 458083"/>
                  <a:gd name="connsiteY4" fmla="*/ 77256 h 458083"/>
                  <a:gd name="connsiteX5" fmla="*/ 66302 w 458083"/>
                  <a:gd name="connsiteY5" fmla="*/ 131254 h 458083"/>
                  <a:gd name="connsiteX6" fmla="*/ 13406 w 458083"/>
                  <a:gd name="connsiteY6" fmla="*/ 131254 h 458083"/>
                  <a:gd name="connsiteX7" fmla="*/ 13406 w 458083"/>
                  <a:gd name="connsiteY7" fmla="*/ 78358 h 458083"/>
                  <a:gd name="connsiteX8" fmla="*/ 196656 w 458083"/>
                  <a:gd name="connsiteY8" fmla="*/ 2454 h 458083"/>
                  <a:gd name="connsiteX9" fmla="*/ 379909 w 458083"/>
                  <a:gd name="connsiteY9" fmla="*/ 78358 h 458083"/>
                  <a:gd name="connsiteX10" fmla="*/ 379909 w 458083"/>
                  <a:gd name="connsiteY10" fmla="*/ 444861 h 458083"/>
                  <a:gd name="connsiteX11" fmla="*/ 353464 w 458083"/>
                  <a:gd name="connsiteY11" fmla="*/ 455822 h 458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8083" h="458083">
                    <a:moveTo>
                      <a:pt x="353464" y="455822"/>
                    </a:moveTo>
                    <a:cubicBezTo>
                      <a:pt x="343890" y="455822"/>
                      <a:pt x="334323" y="452167"/>
                      <a:pt x="327020" y="444867"/>
                    </a:cubicBezTo>
                    <a:cubicBezTo>
                      <a:pt x="312417" y="430264"/>
                      <a:pt x="312417" y="406581"/>
                      <a:pt x="327020" y="391972"/>
                    </a:cubicBezTo>
                    <a:cubicBezTo>
                      <a:pt x="398903" y="320095"/>
                      <a:pt x="398903" y="203134"/>
                      <a:pt x="327020" y="131254"/>
                    </a:cubicBezTo>
                    <a:cubicBezTo>
                      <a:pt x="292196" y="96430"/>
                      <a:pt x="245903" y="77256"/>
                      <a:pt x="196659" y="77256"/>
                    </a:cubicBezTo>
                    <a:cubicBezTo>
                      <a:pt x="147415" y="77256"/>
                      <a:pt x="101123" y="96433"/>
                      <a:pt x="66302" y="131254"/>
                    </a:cubicBezTo>
                    <a:cubicBezTo>
                      <a:pt x="51692" y="145854"/>
                      <a:pt x="28019" y="145854"/>
                      <a:pt x="13406" y="131254"/>
                    </a:cubicBezTo>
                    <a:cubicBezTo>
                      <a:pt x="-1197" y="116651"/>
                      <a:pt x="-1197" y="92968"/>
                      <a:pt x="13406" y="78358"/>
                    </a:cubicBezTo>
                    <a:cubicBezTo>
                      <a:pt x="62356" y="29409"/>
                      <a:pt x="127433" y="2454"/>
                      <a:pt x="196656" y="2454"/>
                    </a:cubicBezTo>
                    <a:cubicBezTo>
                      <a:pt x="265879" y="2454"/>
                      <a:pt x="330963" y="29412"/>
                      <a:pt x="379909" y="78358"/>
                    </a:cubicBezTo>
                    <a:cubicBezTo>
                      <a:pt x="480952" y="179408"/>
                      <a:pt x="480952" y="343817"/>
                      <a:pt x="379909" y="444861"/>
                    </a:cubicBezTo>
                    <a:cubicBezTo>
                      <a:pt x="372606" y="452167"/>
                      <a:pt x="363035" y="455822"/>
                      <a:pt x="353464" y="455822"/>
                    </a:cubicBezTo>
                    <a:close/>
                  </a:path>
                </a:pathLst>
              </a:custGeom>
              <a:solidFill>
                <a:srgbClr val="FFE1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2" name="Forme libre : forme 161">
                <a:extLst>
                  <a:ext uri="{FF2B5EF4-FFF2-40B4-BE49-F238E27FC236}">
                    <a16:creationId xmlns:a16="http://schemas.microsoft.com/office/drawing/2014/main" id="{B58EA9D6-94EC-4BCF-BE17-3303F4035EC5}"/>
                  </a:ext>
                </a:extLst>
              </p:cNvPr>
              <p:cNvSpPr/>
              <p:nvPr/>
            </p:nvSpPr>
            <p:spPr>
              <a:xfrm>
                <a:off x="676557" y="5126196"/>
                <a:ext cx="867086" cy="857270"/>
              </a:xfrm>
              <a:custGeom>
                <a:avLst/>
                <a:gdLst>
                  <a:gd name="connsiteX0" fmla="*/ 527120 w 867085"/>
                  <a:gd name="connsiteY0" fmla="*/ 857062 h 857269"/>
                  <a:gd name="connsiteX1" fmla="*/ 490768 w 867085"/>
                  <a:gd name="connsiteY1" fmla="*/ 828311 h 857269"/>
                  <a:gd name="connsiteX2" fmla="*/ 518495 w 867085"/>
                  <a:gd name="connsiteY2" fmla="*/ 783271 h 857269"/>
                  <a:gd name="connsiteX3" fmla="*/ 688405 w 867085"/>
                  <a:gd name="connsiteY3" fmla="*/ 688167 h 857269"/>
                  <a:gd name="connsiteX4" fmla="*/ 688405 w 867085"/>
                  <a:gd name="connsiteY4" fmla="*/ 181897 h 857269"/>
                  <a:gd name="connsiteX5" fmla="*/ 182132 w 867085"/>
                  <a:gd name="connsiteY5" fmla="*/ 181897 h 857269"/>
                  <a:gd name="connsiteX6" fmla="*/ 83833 w 867085"/>
                  <a:gd name="connsiteY6" fmla="*/ 503438 h 857269"/>
                  <a:gd name="connsiteX7" fmla="*/ 54225 w 867085"/>
                  <a:gd name="connsiteY7" fmla="*/ 547267 h 857269"/>
                  <a:gd name="connsiteX8" fmla="*/ 10399 w 867085"/>
                  <a:gd name="connsiteY8" fmla="*/ 517658 h 857269"/>
                  <a:gd name="connsiteX9" fmla="*/ 129236 w 867085"/>
                  <a:gd name="connsiteY9" fmla="*/ 129008 h 857269"/>
                  <a:gd name="connsiteX10" fmla="*/ 741294 w 867085"/>
                  <a:gd name="connsiteY10" fmla="*/ 129008 h 857269"/>
                  <a:gd name="connsiteX11" fmla="*/ 741294 w 867085"/>
                  <a:gd name="connsiteY11" fmla="*/ 741062 h 857269"/>
                  <a:gd name="connsiteX12" fmla="*/ 535808 w 867085"/>
                  <a:gd name="connsiteY12" fmla="*/ 856038 h 857269"/>
                  <a:gd name="connsiteX13" fmla="*/ 527120 w 867085"/>
                  <a:gd name="connsiteY13" fmla="*/ 857062 h 85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7085" h="857269">
                    <a:moveTo>
                      <a:pt x="527120" y="857062"/>
                    </a:moveTo>
                    <a:cubicBezTo>
                      <a:pt x="510197" y="857062"/>
                      <a:pt x="494855" y="845495"/>
                      <a:pt x="490768" y="828311"/>
                    </a:cubicBezTo>
                    <a:cubicBezTo>
                      <a:pt x="485988" y="808217"/>
                      <a:pt x="498402" y="788052"/>
                      <a:pt x="518495" y="783271"/>
                    </a:cubicBezTo>
                    <a:cubicBezTo>
                      <a:pt x="582709" y="767997"/>
                      <a:pt x="641465" y="735110"/>
                      <a:pt x="688405" y="688167"/>
                    </a:cubicBezTo>
                    <a:cubicBezTo>
                      <a:pt x="827983" y="548589"/>
                      <a:pt x="827983" y="321478"/>
                      <a:pt x="688405" y="181897"/>
                    </a:cubicBezTo>
                    <a:cubicBezTo>
                      <a:pt x="548830" y="42322"/>
                      <a:pt x="321716" y="42315"/>
                      <a:pt x="182132" y="181897"/>
                    </a:cubicBezTo>
                    <a:cubicBezTo>
                      <a:pt x="97903" y="266125"/>
                      <a:pt x="61158" y="386323"/>
                      <a:pt x="83833" y="503438"/>
                    </a:cubicBezTo>
                    <a:cubicBezTo>
                      <a:pt x="87760" y="523721"/>
                      <a:pt x="74505" y="543340"/>
                      <a:pt x="54225" y="547267"/>
                    </a:cubicBezTo>
                    <a:cubicBezTo>
                      <a:pt x="33935" y="551219"/>
                      <a:pt x="14323" y="537938"/>
                      <a:pt x="10399" y="517658"/>
                    </a:cubicBezTo>
                    <a:cubicBezTo>
                      <a:pt x="-17007" y="376117"/>
                      <a:pt x="27421" y="230826"/>
                      <a:pt x="129236" y="129008"/>
                    </a:cubicBezTo>
                    <a:cubicBezTo>
                      <a:pt x="297987" y="-39734"/>
                      <a:pt x="572549" y="-39727"/>
                      <a:pt x="741294" y="129008"/>
                    </a:cubicBezTo>
                    <a:cubicBezTo>
                      <a:pt x="910035" y="297749"/>
                      <a:pt x="910035" y="572317"/>
                      <a:pt x="741294" y="741062"/>
                    </a:cubicBezTo>
                    <a:cubicBezTo>
                      <a:pt x="684554" y="797802"/>
                      <a:pt x="613495" y="837561"/>
                      <a:pt x="535808" y="856038"/>
                    </a:cubicBezTo>
                    <a:cubicBezTo>
                      <a:pt x="532899" y="856731"/>
                      <a:pt x="529983" y="857062"/>
                      <a:pt x="527120" y="857062"/>
                    </a:cubicBezTo>
                    <a:close/>
                  </a:path>
                </a:pathLst>
              </a:custGeom>
              <a:solidFill>
                <a:srgbClr val="FFE1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3" name="Forme libre : forme 162">
                <a:extLst>
                  <a:ext uri="{FF2B5EF4-FFF2-40B4-BE49-F238E27FC236}">
                    <a16:creationId xmlns:a16="http://schemas.microsoft.com/office/drawing/2014/main" id="{47C76B7D-504A-40F8-9E2B-66780986578B}"/>
                  </a:ext>
                </a:extLst>
              </p:cNvPr>
              <p:cNvSpPr/>
              <p:nvPr/>
            </p:nvSpPr>
            <p:spPr>
              <a:xfrm>
                <a:off x="654903" y="5478076"/>
                <a:ext cx="539884" cy="618412"/>
              </a:xfrm>
              <a:custGeom>
                <a:avLst/>
                <a:gdLst>
                  <a:gd name="connsiteX0" fmla="*/ 277537 w 539883"/>
                  <a:gd name="connsiteY0" fmla="*/ 378944 h 618412"/>
                  <a:gd name="connsiteX1" fmla="*/ 90806 w 539883"/>
                  <a:gd name="connsiteY1" fmla="*/ 618567 h 618412"/>
                  <a:gd name="connsiteX2" fmla="*/ 839 w 539883"/>
                  <a:gd name="connsiteY2" fmla="*/ 422818 h 618412"/>
                  <a:gd name="connsiteX3" fmla="*/ 398710 w 539883"/>
                  <a:gd name="connsiteY3" fmla="*/ 24947 h 618412"/>
                  <a:gd name="connsiteX4" fmla="*/ 515122 w 539883"/>
                  <a:gd name="connsiteY4" fmla="*/ 24947 h 618412"/>
                  <a:gd name="connsiteX5" fmla="*/ 515122 w 539883"/>
                  <a:gd name="connsiteY5" fmla="*/ 141359 h 618412"/>
                  <a:gd name="connsiteX6" fmla="*/ 277537 w 539883"/>
                  <a:gd name="connsiteY6" fmla="*/ 378944 h 61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883" h="618412">
                    <a:moveTo>
                      <a:pt x="277537" y="378944"/>
                    </a:moveTo>
                    <a:lnTo>
                      <a:pt x="90806" y="618567"/>
                    </a:lnTo>
                    <a:lnTo>
                      <a:pt x="839" y="422818"/>
                    </a:lnTo>
                    <a:cubicBezTo>
                      <a:pt x="173552" y="250105"/>
                      <a:pt x="398710" y="24947"/>
                      <a:pt x="398710" y="24947"/>
                    </a:cubicBezTo>
                    <a:cubicBezTo>
                      <a:pt x="430867" y="-7210"/>
                      <a:pt x="482991" y="-7184"/>
                      <a:pt x="515122" y="24947"/>
                    </a:cubicBezTo>
                    <a:cubicBezTo>
                      <a:pt x="547279" y="57104"/>
                      <a:pt x="547279" y="109202"/>
                      <a:pt x="515122" y="141359"/>
                    </a:cubicBezTo>
                    <a:lnTo>
                      <a:pt x="277537" y="378944"/>
                    </a:lnTo>
                    <a:close/>
                  </a:path>
                </a:pathLst>
              </a:custGeom>
              <a:solidFill>
                <a:srgbClr val="FFB14D"/>
              </a:solidFill>
              <a:ln w="3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4" name="Forme libre : forme 163">
                <a:extLst>
                  <a:ext uri="{FF2B5EF4-FFF2-40B4-BE49-F238E27FC236}">
                    <a16:creationId xmlns:a16="http://schemas.microsoft.com/office/drawing/2014/main" id="{E4877EF7-28CF-4280-B6B7-FEE80EE7AD55}"/>
                  </a:ext>
                </a:extLst>
              </p:cNvPr>
              <p:cNvSpPr/>
              <p:nvPr/>
            </p:nvSpPr>
            <p:spPr>
              <a:xfrm>
                <a:off x="718426" y="5832069"/>
                <a:ext cx="353378" cy="379554"/>
              </a:xfrm>
              <a:custGeom>
                <a:avLst/>
                <a:gdLst>
                  <a:gd name="connsiteX0" fmla="*/ 248263 w 353378"/>
                  <a:gd name="connsiteY0" fmla="*/ 223526 h 379554"/>
                  <a:gd name="connsiteX1" fmla="*/ 143699 w 353378"/>
                  <a:gd name="connsiteY1" fmla="*/ 380982 h 379554"/>
                  <a:gd name="connsiteX2" fmla="*/ 839 w 353378"/>
                  <a:gd name="connsiteY2" fmla="*/ 238123 h 379554"/>
                  <a:gd name="connsiteX3" fmla="*/ 214014 w 353378"/>
                  <a:gd name="connsiteY3" fmla="*/ 24947 h 379554"/>
                  <a:gd name="connsiteX4" fmla="*/ 330426 w 353378"/>
                  <a:gd name="connsiteY4" fmla="*/ 24947 h 379554"/>
                  <a:gd name="connsiteX5" fmla="*/ 330426 w 353378"/>
                  <a:gd name="connsiteY5" fmla="*/ 141359 h 379554"/>
                  <a:gd name="connsiteX6" fmla="*/ 248263 w 353378"/>
                  <a:gd name="connsiteY6" fmla="*/ 223526 h 379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378" h="379554">
                    <a:moveTo>
                      <a:pt x="248263" y="223526"/>
                    </a:moveTo>
                    <a:lnTo>
                      <a:pt x="143699" y="380982"/>
                    </a:lnTo>
                    <a:lnTo>
                      <a:pt x="839" y="238123"/>
                    </a:lnTo>
                    <a:lnTo>
                      <a:pt x="214014" y="24947"/>
                    </a:lnTo>
                    <a:cubicBezTo>
                      <a:pt x="246172" y="-7210"/>
                      <a:pt x="298295" y="-7184"/>
                      <a:pt x="330426" y="24947"/>
                    </a:cubicBezTo>
                    <a:cubicBezTo>
                      <a:pt x="362584" y="57104"/>
                      <a:pt x="362584" y="109202"/>
                      <a:pt x="330426" y="141359"/>
                    </a:cubicBezTo>
                    <a:lnTo>
                      <a:pt x="248263" y="223526"/>
                    </a:lnTo>
                    <a:close/>
                  </a:path>
                </a:pathLst>
              </a:custGeom>
              <a:solidFill>
                <a:srgbClr val="FF9E24"/>
              </a:solidFill>
              <a:ln w="3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5" name="Forme libre : forme 164">
                <a:extLst>
                  <a:ext uri="{FF2B5EF4-FFF2-40B4-BE49-F238E27FC236}">
                    <a16:creationId xmlns:a16="http://schemas.microsoft.com/office/drawing/2014/main" id="{16E57D57-1F77-4D67-BC8B-A0C78051B043}"/>
                  </a:ext>
                </a:extLst>
              </p:cNvPr>
              <p:cNvSpPr/>
              <p:nvPr/>
            </p:nvSpPr>
            <p:spPr>
              <a:xfrm>
                <a:off x="834838" y="6030648"/>
                <a:ext cx="271578" cy="297754"/>
              </a:xfrm>
              <a:custGeom>
                <a:avLst/>
                <a:gdLst>
                  <a:gd name="connsiteX0" fmla="*/ 197435 w 271577"/>
                  <a:gd name="connsiteY0" fmla="*/ 192190 h 297753"/>
                  <a:gd name="connsiteX1" fmla="*/ 143699 w 271577"/>
                  <a:gd name="connsiteY1" fmla="*/ 298818 h 297753"/>
                  <a:gd name="connsiteX2" fmla="*/ 839 w 271577"/>
                  <a:gd name="connsiteY2" fmla="*/ 155959 h 297753"/>
                  <a:gd name="connsiteX3" fmla="*/ 131851 w 271577"/>
                  <a:gd name="connsiteY3" fmla="*/ 24947 h 297753"/>
                  <a:gd name="connsiteX4" fmla="*/ 248263 w 271577"/>
                  <a:gd name="connsiteY4" fmla="*/ 24947 h 297753"/>
                  <a:gd name="connsiteX5" fmla="*/ 248263 w 271577"/>
                  <a:gd name="connsiteY5" fmla="*/ 141359 h 297753"/>
                  <a:gd name="connsiteX6" fmla="*/ 197435 w 271577"/>
                  <a:gd name="connsiteY6" fmla="*/ 192190 h 297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1577" h="297753">
                    <a:moveTo>
                      <a:pt x="197435" y="192190"/>
                    </a:moveTo>
                    <a:lnTo>
                      <a:pt x="143699" y="298818"/>
                    </a:lnTo>
                    <a:lnTo>
                      <a:pt x="839" y="155959"/>
                    </a:lnTo>
                    <a:lnTo>
                      <a:pt x="131851" y="24947"/>
                    </a:lnTo>
                    <a:cubicBezTo>
                      <a:pt x="164008" y="-7210"/>
                      <a:pt x="216131" y="-7184"/>
                      <a:pt x="248263" y="24947"/>
                    </a:cubicBezTo>
                    <a:cubicBezTo>
                      <a:pt x="280420" y="57104"/>
                      <a:pt x="280420" y="109202"/>
                      <a:pt x="248263" y="141359"/>
                    </a:cubicBezTo>
                    <a:lnTo>
                      <a:pt x="197435" y="192190"/>
                    </a:lnTo>
                    <a:close/>
                  </a:path>
                </a:pathLst>
              </a:custGeom>
              <a:solidFill>
                <a:srgbClr val="FF8C00"/>
              </a:solidFill>
              <a:ln w="3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166" name="Forme libre : forme 165">
                <a:extLst>
                  <a:ext uri="{FF2B5EF4-FFF2-40B4-BE49-F238E27FC236}">
                    <a16:creationId xmlns:a16="http://schemas.microsoft.com/office/drawing/2014/main" id="{CC2A5A07-ADA5-4236-B382-840413479472}"/>
                  </a:ext>
                </a:extLst>
              </p:cNvPr>
              <p:cNvSpPr/>
              <p:nvPr/>
            </p:nvSpPr>
            <p:spPr>
              <a:xfrm>
                <a:off x="951250" y="6197888"/>
                <a:ext cx="219225" cy="166873"/>
              </a:xfrm>
              <a:custGeom>
                <a:avLst/>
                <a:gdLst>
                  <a:gd name="connsiteX0" fmla="*/ 197435 w 219225"/>
                  <a:gd name="connsiteY0" fmla="*/ 141359 h 166873"/>
                  <a:gd name="connsiteX1" fmla="*/ 170143 w 219225"/>
                  <a:gd name="connsiteY1" fmla="*/ 168651 h 166873"/>
                  <a:gd name="connsiteX2" fmla="*/ 839 w 219225"/>
                  <a:gd name="connsiteY2" fmla="*/ 105128 h 166873"/>
                  <a:gd name="connsiteX3" fmla="*/ 81020 w 219225"/>
                  <a:gd name="connsiteY3" fmla="*/ 24947 h 166873"/>
                  <a:gd name="connsiteX4" fmla="*/ 197432 w 219225"/>
                  <a:gd name="connsiteY4" fmla="*/ 24947 h 166873"/>
                  <a:gd name="connsiteX5" fmla="*/ 197435 w 219225"/>
                  <a:gd name="connsiteY5" fmla="*/ 141359 h 166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9225" h="166873">
                    <a:moveTo>
                      <a:pt x="197435" y="141359"/>
                    </a:moveTo>
                    <a:cubicBezTo>
                      <a:pt x="197435" y="141359"/>
                      <a:pt x="187043" y="151751"/>
                      <a:pt x="170143" y="168651"/>
                    </a:cubicBezTo>
                    <a:lnTo>
                      <a:pt x="839" y="105128"/>
                    </a:lnTo>
                    <a:lnTo>
                      <a:pt x="81020" y="24947"/>
                    </a:lnTo>
                    <a:cubicBezTo>
                      <a:pt x="113177" y="-7210"/>
                      <a:pt x="165300" y="-7184"/>
                      <a:pt x="197432" y="24947"/>
                    </a:cubicBezTo>
                    <a:cubicBezTo>
                      <a:pt x="229592" y="57108"/>
                      <a:pt x="229592" y="109205"/>
                      <a:pt x="197435" y="141359"/>
                    </a:cubicBezTo>
                    <a:close/>
                  </a:path>
                </a:pathLst>
              </a:custGeom>
              <a:solidFill>
                <a:srgbClr val="FF9E24"/>
              </a:solidFill>
              <a:ln w="3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7" name="Forme libre : forme 166">
                <a:extLst>
                  <a:ext uri="{FF2B5EF4-FFF2-40B4-BE49-F238E27FC236}">
                    <a16:creationId xmlns:a16="http://schemas.microsoft.com/office/drawing/2014/main" id="{2E97399A-D6FB-42A5-9E91-50B06495CBBB}"/>
                  </a:ext>
                </a:extLst>
              </p:cNvPr>
              <p:cNvSpPr/>
              <p:nvPr/>
            </p:nvSpPr>
            <p:spPr>
              <a:xfrm>
                <a:off x="-56399" y="5900049"/>
                <a:ext cx="1177928" cy="903078"/>
              </a:xfrm>
              <a:custGeom>
                <a:avLst/>
                <a:gdLst>
                  <a:gd name="connsiteX0" fmla="*/ 712140 w 1177927"/>
                  <a:gd name="connsiteY0" fmla="*/ 839 h 903077"/>
                  <a:gd name="connsiteX1" fmla="*/ 526914 w 1177927"/>
                  <a:gd name="connsiteY1" fmla="*/ 186065 h 903077"/>
                  <a:gd name="connsiteX2" fmla="*/ 432582 w 1177927"/>
                  <a:gd name="connsiteY2" fmla="*/ 472124 h 903077"/>
                  <a:gd name="connsiteX3" fmla="*/ 839 w 1177927"/>
                  <a:gd name="connsiteY3" fmla="*/ 903871 h 903077"/>
                  <a:gd name="connsiteX4" fmla="*/ 548683 w 1177927"/>
                  <a:gd name="connsiteY4" fmla="*/ 903871 h 903077"/>
                  <a:gd name="connsiteX5" fmla="*/ 706509 w 1177927"/>
                  <a:gd name="connsiteY5" fmla="*/ 746045 h 903077"/>
                  <a:gd name="connsiteX6" fmla="*/ 992569 w 1177927"/>
                  <a:gd name="connsiteY6" fmla="*/ 651713 h 903077"/>
                  <a:gd name="connsiteX7" fmla="*/ 1177795 w 1177927"/>
                  <a:gd name="connsiteY7" fmla="*/ 466487 h 903077"/>
                  <a:gd name="connsiteX8" fmla="*/ 712140 w 1177927"/>
                  <a:gd name="connsiteY8" fmla="*/ 839 h 90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7927" h="903077">
                    <a:moveTo>
                      <a:pt x="712140" y="839"/>
                    </a:moveTo>
                    <a:lnTo>
                      <a:pt x="526914" y="186065"/>
                    </a:lnTo>
                    <a:cubicBezTo>
                      <a:pt x="448743" y="264237"/>
                      <a:pt x="416664" y="370679"/>
                      <a:pt x="432582" y="472124"/>
                    </a:cubicBezTo>
                    <a:lnTo>
                      <a:pt x="839" y="903871"/>
                    </a:lnTo>
                    <a:lnTo>
                      <a:pt x="548683" y="903871"/>
                    </a:lnTo>
                    <a:lnTo>
                      <a:pt x="706509" y="746045"/>
                    </a:lnTo>
                    <a:cubicBezTo>
                      <a:pt x="807981" y="761993"/>
                      <a:pt x="914397" y="729888"/>
                      <a:pt x="992569" y="651713"/>
                    </a:cubicBezTo>
                    <a:lnTo>
                      <a:pt x="1177795" y="466487"/>
                    </a:lnTo>
                    <a:lnTo>
                      <a:pt x="712140" y="839"/>
                    </a:lnTo>
                    <a:close/>
                  </a:path>
                </a:pathLst>
              </a:custGeom>
              <a:solidFill>
                <a:srgbClr val="FFB14D"/>
              </a:solidFill>
              <a:ln w="3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DE0C498-FBC6-4F02-99B7-27DBB77908D2}"/>
                </a:ext>
              </a:extLst>
            </p:cNvPr>
            <p:cNvSpPr/>
            <p:nvPr/>
          </p:nvSpPr>
          <p:spPr>
            <a:xfrm rot="2694406">
              <a:off x="-836953" y="3613801"/>
              <a:ext cx="384536" cy="5209705"/>
            </a:xfrm>
            <a:prstGeom prst="rect">
              <a:avLst/>
            </a:prstGeom>
            <a:solidFill>
              <a:srgbClr val="FFB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265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15 0.33496 L 0.36159 -0.256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72" y="-2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59 -0.25671 L 0.36107 -0.33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81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278</Words>
  <Application>Microsoft Office PowerPoint</Application>
  <PresentationFormat>Grand écran</PresentationFormat>
  <Paragraphs>157</Paragraphs>
  <Slides>20</Slides>
  <Notes>20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Ludovic Hamel</dc:creator>
  <cp:lastModifiedBy>Julien Pollet</cp:lastModifiedBy>
  <cp:revision>91</cp:revision>
  <dcterms:created xsi:type="dcterms:W3CDTF">2018-05-04T11:35:52Z</dcterms:created>
  <dcterms:modified xsi:type="dcterms:W3CDTF">2018-06-14T19:19:24Z</dcterms:modified>
</cp:coreProperties>
</file>