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Color Preference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Freshman</c:v>
                </c:pt>
                <c:pt idx="1">
                  <c:v>Sophomore</c:v>
                </c:pt>
                <c:pt idx="2">
                  <c:v>Junior</c:v>
                </c:pt>
                <c:pt idx="3">
                  <c:v>Senior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3-4BDB-A317-DAEF519FF9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Freshman</c:v>
                </c:pt>
                <c:pt idx="1">
                  <c:v>Sophomore</c:v>
                </c:pt>
                <c:pt idx="2">
                  <c:v>Junior</c:v>
                </c:pt>
                <c:pt idx="3">
                  <c:v>Senior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8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F3-4BDB-A317-DAEF519FF9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Freshman</c:v>
                </c:pt>
                <c:pt idx="1">
                  <c:v>Sophomore</c:v>
                </c:pt>
                <c:pt idx="2">
                  <c:v>Junior</c:v>
                </c:pt>
                <c:pt idx="3">
                  <c:v>Senior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F3-4BDB-A317-DAEF519FF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6437760"/>
        <c:axId val="326650472"/>
      </c:barChart>
      <c:catAx>
        <c:axId val="38643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650472"/>
        <c:crosses val="autoZero"/>
        <c:auto val="1"/>
        <c:lblAlgn val="ctr"/>
        <c:lblOffset val="100"/>
        <c:noMultiLvlLbl val="0"/>
      </c:catAx>
      <c:valAx>
        <c:axId val="326650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43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F80F-6A8F-406B-88FD-748CCC17F76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F46F-C145-4FF3-9BF0-B2725051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F80F-6A8F-406B-88FD-748CCC17F76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F46F-C145-4FF3-9BF0-B2725051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F80F-6A8F-406B-88FD-748CCC17F76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F46F-C145-4FF3-9BF0-B2725051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F80F-6A8F-406B-88FD-748CCC17F76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F46F-C145-4FF3-9BF0-B2725051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8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F80F-6A8F-406B-88FD-748CCC17F76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F46F-C145-4FF3-9BF0-B2725051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F80F-6A8F-406B-88FD-748CCC17F76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F46F-C145-4FF3-9BF0-B2725051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8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F80F-6A8F-406B-88FD-748CCC17F76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F46F-C145-4FF3-9BF0-B2725051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2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F80F-6A8F-406B-88FD-748CCC17F76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F46F-C145-4FF3-9BF0-B2725051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F80F-6A8F-406B-88FD-748CCC17F76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F46F-C145-4FF3-9BF0-B2725051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3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F80F-6A8F-406B-88FD-748CCC17F76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F46F-C145-4FF3-9BF0-B2725051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7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F80F-6A8F-406B-88FD-748CCC17F76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F46F-C145-4FF3-9BF0-B2725051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F80F-6A8F-406B-88FD-748CCC17F76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F46F-C145-4FF3-9BF0-B2725051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9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4vFviZ4qw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 in the day of 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Chloe Jiang</a:t>
            </a:r>
          </a:p>
          <a:p>
            <a:r>
              <a:rPr lang="en-US" i="1" dirty="0" err="1" smtClean="0"/>
              <a:t>cfjiang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4477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Korean boyband called GOT7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96" y="1391285"/>
            <a:ext cx="10270208" cy="5133182"/>
          </a:xfrm>
        </p:spPr>
      </p:pic>
    </p:spTree>
    <p:extLst>
      <p:ext uri="{BB962C8B-B14F-4D97-AF65-F5344CB8AC3E}">
        <p14:creationId xmlns:p14="http://schemas.microsoft.com/office/powerpoint/2010/main" val="372655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Here is a music video of them!</a:t>
            </a:r>
            <a:endParaRPr lang="en-US" dirty="0"/>
          </a:p>
        </p:txBody>
      </p:sp>
      <p:pic>
        <p:nvPicPr>
          <p:cNvPr id="4" name="Q4vFviZ4qw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10000" y="27146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12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is a chart of color preferences by grade. Overall red is popular with freshmen and seniors, while blue is for sophomores and juniors.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582289"/>
              </p:ext>
            </p:extLst>
          </p:nvPr>
        </p:nvGraphicFramePr>
        <p:xfrm>
          <a:off x="1070263" y="2084584"/>
          <a:ext cx="10051473" cy="448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7843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Hobbies that I like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Eat</a:t>
            </a:r>
          </a:p>
          <a:p>
            <a:r>
              <a:rPr lang="en-US" dirty="0" smtClean="0"/>
              <a:t>Sleep</a:t>
            </a:r>
          </a:p>
          <a:p>
            <a:r>
              <a:rPr lang="en-US" dirty="0" smtClean="0"/>
              <a:t>Dance</a:t>
            </a:r>
            <a:endParaRPr lang="en-US" dirty="0"/>
          </a:p>
          <a:p>
            <a:pPr lvl="1"/>
            <a:r>
              <a:rPr lang="en-US" dirty="0" smtClean="0"/>
              <a:t>Hip hop and cover dances</a:t>
            </a:r>
          </a:p>
          <a:p>
            <a:pPr lvl="1"/>
            <a:r>
              <a:rPr lang="en-US" altLang="zh-CN" dirty="0" smtClean="0"/>
              <a:t>I’m not very good at it but I try</a:t>
            </a:r>
            <a:endParaRPr lang="en-US" dirty="0" smtClean="0"/>
          </a:p>
          <a:p>
            <a:r>
              <a:rPr lang="en-US" dirty="0" smtClean="0"/>
              <a:t>I just learned how to use shift + tab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587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85</Words>
  <Application>Microsoft Office PowerPoint</Application>
  <PresentationFormat>Widescreen</PresentationFormat>
  <Paragraphs>14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Life in the day of me</vt:lpstr>
      <vt:lpstr>This is a Korean boyband called GOT7</vt:lpstr>
      <vt:lpstr>Here is a music video of them!</vt:lpstr>
      <vt:lpstr>Here is a chart of color preferences by grade. Overall red is popular with freshmen and seniors, while blue is for sophomores and juniors.</vt:lpstr>
      <vt:lpstr>Hobbies that I like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Trash Life</dc:title>
  <dc:creator>Chloe J</dc:creator>
  <cp:lastModifiedBy>Chloe J</cp:lastModifiedBy>
  <cp:revision>7</cp:revision>
  <dcterms:created xsi:type="dcterms:W3CDTF">2016-05-29T04:42:04Z</dcterms:created>
  <dcterms:modified xsi:type="dcterms:W3CDTF">2016-06-02T21:35:28Z</dcterms:modified>
</cp:coreProperties>
</file>