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7" r:id="rId2"/>
    <p:sldId id="260" r:id="rId3"/>
    <p:sldId id="261" r:id="rId4"/>
    <p:sldId id="262" r:id="rId5"/>
    <p:sldId id="263" r:id="rId6"/>
  </p:sldIdLst>
  <p:sldSz cx="13208000" cy="990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スタイル (淡色)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13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1621191"/>
            <a:ext cx="11226800" cy="3448756"/>
          </a:xfrm>
        </p:spPr>
        <p:txBody>
          <a:bodyPr anchor="b"/>
          <a:lstStyle>
            <a:lvl1pPr algn="ctr">
              <a:defRPr sz="8666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1000" y="5202944"/>
            <a:ext cx="9906000" cy="2391656"/>
          </a:xfrm>
        </p:spPr>
        <p:txBody>
          <a:bodyPr/>
          <a:lstStyle>
            <a:lvl1pPr marL="0" indent="0" algn="ctr">
              <a:buNone/>
              <a:defRPr sz="3467"/>
            </a:lvl1pPr>
            <a:lvl2pPr marL="660380" indent="0" algn="ctr">
              <a:buNone/>
              <a:defRPr sz="2889"/>
            </a:lvl2pPr>
            <a:lvl3pPr marL="1320759" indent="0" algn="ctr">
              <a:buNone/>
              <a:defRPr sz="2600"/>
            </a:lvl3pPr>
            <a:lvl4pPr marL="1981139" indent="0" algn="ctr">
              <a:buNone/>
              <a:defRPr sz="2311"/>
            </a:lvl4pPr>
            <a:lvl5pPr marL="2641519" indent="0" algn="ctr">
              <a:buNone/>
              <a:defRPr sz="2311"/>
            </a:lvl5pPr>
            <a:lvl6pPr marL="3301898" indent="0" algn="ctr">
              <a:buNone/>
              <a:defRPr sz="2311"/>
            </a:lvl6pPr>
            <a:lvl7pPr marL="3962278" indent="0" algn="ctr">
              <a:buNone/>
              <a:defRPr sz="2311"/>
            </a:lvl7pPr>
            <a:lvl8pPr marL="4622658" indent="0" algn="ctr">
              <a:buNone/>
              <a:defRPr sz="2311"/>
            </a:lvl8pPr>
            <a:lvl9pPr marL="5283037" indent="0" algn="ctr">
              <a:buNone/>
              <a:defRPr sz="2311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3111C-E829-4D6A-83ED-8E5E4B5FBC26}" type="datetimeFigureOut">
              <a:rPr kumimoji="1" lang="ja-JP" altLang="en-US" smtClean="0"/>
              <a:t>2019/10/29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58653-33D3-4EA4-A641-E1B648329C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991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3111C-E829-4D6A-83ED-8E5E4B5FBC26}" type="datetimeFigureOut">
              <a:rPr kumimoji="1" lang="ja-JP" altLang="en-US" smtClean="0"/>
              <a:t>2019/10/29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58653-33D3-4EA4-A641-E1B648329C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6997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51976" y="527403"/>
            <a:ext cx="2847975" cy="8394877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08051" y="527403"/>
            <a:ext cx="8378825" cy="8394877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3111C-E829-4D6A-83ED-8E5E4B5FBC26}" type="datetimeFigureOut">
              <a:rPr kumimoji="1" lang="ja-JP" altLang="en-US" smtClean="0"/>
              <a:t>2019/10/29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58653-33D3-4EA4-A641-E1B648329C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7976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3111C-E829-4D6A-83ED-8E5E4B5FBC26}" type="datetimeFigureOut">
              <a:rPr kumimoji="1" lang="ja-JP" altLang="en-US" smtClean="0"/>
              <a:t>2019/10/29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58653-33D3-4EA4-A641-E1B648329C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7166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1172" y="2469624"/>
            <a:ext cx="11391900" cy="4120620"/>
          </a:xfrm>
        </p:spPr>
        <p:txBody>
          <a:bodyPr anchor="b"/>
          <a:lstStyle>
            <a:lvl1pPr>
              <a:defRPr sz="8666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1172" y="6629226"/>
            <a:ext cx="11391900" cy="2166937"/>
          </a:xfrm>
        </p:spPr>
        <p:txBody>
          <a:bodyPr/>
          <a:lstStyle>
            <a:lvl1pPr marL="0" indent="0">
              <a:buNone/>
              <a:defRPr sz="3467">
                <a:solidFill>
                  <a:schemeClr val="tx1"/>
                </a:solidFill>
              </a:defRPr>
            </a:lvl1pPr>
            <a:lvl2pPr marL="660380" indent="0">
              <a:buNone/>
              <a:defRPr sz="2889">
                <a:solidFill>
                  <a:schemeClr val="tx1">
                    <a:tint val="75000"/>
                  </a:schemeClr>
                </a:solidFill>
              </a:defRPr>
            </a:lvl2pPr>
            <a:lvl3pPr marL="1320759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3pPr>
            <a:lvl4pPr marL="1981139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4pPr>
            <a:lvl5pPr marL="2641519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5pPr>
            <a:lvl6pPr marL="3301898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6pPr>
            <a:lvl7pPr marL="3962278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7pPr>
            <a:lvl8pPr marL="4622658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8pPr>
            <a:lvl9pPr marL="5283037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3111C-E829-4D6A-83ED-8E5E4B5FBC26}" type="datetimeFigureOut">
              <a:rPr kumimoji="1" lang="ja-JP" altLang="en-US" smtClean="0"/>
              <a:t>2019/10/29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58653-33D3-4EA4-A641-E1B648329C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7475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8050" y="2637014"/>
            <a:ext cx="5613400" cy="6285266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86550" y="2637014"/>
            <a:ext cx="5613400" cy="6285266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3111C-E829-4D6A-83ED-8E5E4B5FBC26}" type="datetimeFigureOut">
              <a:rPr kumimoji="1" lang="ja-JP" altLang="en-US" smtClean="0"/>
              <a:t>2019/10/29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58653-33D3-4EA4-A641-E1B648329C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5604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9770" y="527405"/>
            <a:ext cx="11391900" cy="1914702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9772" y="2428347"/>
            <a:ext cx="5587602" cy="1190095"/>
          </a:xfrm>
        </p:spPr>
        <p:txBody>
          <a:bodyPr anchor="b"/>
          <a:lstStyle>
            <a:lvl1pPr marL="0" indent="0">
              <a:buNone/>
              <a:defRPr sz="3467" b="1"/>
            </a:lvl1pPr>
            <a:lvl2pPr marL="660380" indent="0">
              <a:buNone/>
              <a:defRPr sz="2889" b="1"/>
            </a:lvl2pPr>
            <a:lvl3pPr marL="1320759" indent="0">
              <a:buNone/>
              <a:defRPr sz="2600" b="1"/>
            </a:lvl3pPr>
            <a:lvl4pPr marL="1981139" indent="0">
              <a:buNone/>
              <a:defRPr sz="2311" b="1"/>
            </a:lvl4pPr>
            <a:lvl5pPr marL="2641519" indent="0">
              <a:buNone/>
              <a:defRPr sz="2311" b="1"/>
            </a:lvl5pPr>
            <a:lvl6pPr marL="3301898" indent="0">
              <a:buNone/>
              <a:defRPr sz="2311" b="1"/>
            </a:lvl6pPr>
            <a:lvl7pPr marL="3962278" indent="0">
              <a:buNone/>
              <a:defRPr sz="2311" b="1"/>
            </a:lvl7pPr>
            <a:lvl8pPr marL="4622658" indent="0">
              <a:buNone/>
              <a:defRPr sz="2311" b="1"/>
            </a:lvl8pPr>
            <a:lvl9pPr marL="5283037" indent="0">
              <a:buNone/>
              <a:defRPr sz="2311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9772" y="3618442"/>
            <a:ext cx="5587602" cy="532218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86551" y="2428347"/>
            <a:ext cx="5615120" cy="1190095"/>
          </a:xfrm>
        </p:spPr>
        <p:txBody>
          <a:bodyPr anchor="b"/>
          <a:lstStyle>
            <a:lvl1pPr marL="0" indent="0">
              <a:buNone/>
              <a:defRPr sz="3467" b="1"/>
            </a:lvl1pPr>
            <a:lvl2pPr marL="660380" indent="0">
              <a:buNone/>
              <a:defRPr sz="2889" b="1"/>
            </a:lvl2pPr>
            <a:lvl3pPr marL="1320759" indent="0">
              <a:buNone/>
              <a:defRPr sz="2600" b="1"/>
            </a:lvl3pPr>
            <a:lvl4pPr marL="1981139" indent="0">
              <a:buNone/>
              <a:defRPr sz="2311" b="1"/>
            </a:lvl4pPr>
            <a:lvl5pPr marL="2641519" indent="0">
              <a:buNone/>
              <a:defRPr sz="2311" b="1"/>
            </a:lvl5pPr>
            <a:lvl6pPr marL="3301898" indent="0">
              <a:buNone/>
              <a:defRPr sz="2311" b="1"/>
            </a:lvl6pPr>
            <a:lvl7pPr marL="3962278" indent="0">
              <a:buNone/>
              <a:defRPr sz="2311" b="1"/>
            </a:lvl7pPr>
            <a:lvl8pPr marL="4622658" indent="0">
              <a:buNone/>
              <a:defRPr sz="2311" b="1"/>
            </a:lvl8pPr>
            <a:lvl9pPr marL="5283037" indent="0">
              <a:buNone/>
              <a:defRPr sz="2311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86551" y="3618442"/>
            <a:ext cx="5615120" cy="532218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3111C-E829-4D6A-83ED-8E5E4B5FBC26}" type="datetimeFigureOut">
              <a:rPr kumimoji="1" lang="ja-JP" altLang="en-US" smtClean="0"/>
              <a:t>2019/10/29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58653-33D3-4EA4-A641-E1B648329C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2173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3111C-E829-4D6A-83ED-8E5E4B5FBC26}" type="datetimeFigureOut">
              <a:rPr kumimoji="1" lang="ja-JP" altLang="en-US" smtClean="0"/>
              <a:t>2019/10/29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58653-33D3-4EA4-A641-E1B648329C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1323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3111C-E829-4D6A-83ED-8E5E4B5FBC26}" type="datetimeFigureOut">
              <a:rPr kumimoji="1" lang="ja-JP" altLang="en-US" smtClean="0"/>
              <a:t>2019/10/29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58653-33D3-4EA4-A641-E1B648329C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4244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9770" y="660400"/>
            <a:ext cx="4259924" cy="2311400"/>
          </a:xfrm>
        </p:spPr>
        <p:txBody>
          <a:bodyPr anchor="b"/>
          <a:lstStyle>
            <a:lvl1pPr>
              <a:defRPr sz="4622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15120" y="1426283"/>
            <a:ext cx="6686550" cy="7039681"/>
          </a:xfrm>
        </p:spPr>
        <p:txBody>
          <a:bodyPr/>
          <a:lstStyle>
            <a:lvl1pPr>
              <a:defRPr sz="4622"/>
            </a:lvl1pPr>
            <a:lvl2pPr>
              <a:defRPr sz="4044"/>
            </a:lvl2pPr>
            <a:lvl3pPr>
              <a:defRPr sz="3467"/>
            </a:lvl3pPr>
            <a:lvl4pPr>
              <a:defRPr sz="2889"/>
            </a:lvl4pPr>
            <a:lvl5pPr>
              <a:defRPr sz="2889"/>
            </a:lvl5pPr>
            <a:lvl6pPr>
              <a:defRPr sz="2889"/>
            </a:lvl6pPr>
            <a:lvl7pPr>
              <a:defRPr sz="2889"/>
            </a:lvl7pPr>
            <a:lvl8pPr>
              <a:defRPr sz="2889"/>
            </a:lvl8pPr>
            <a:lvl9pPr>
              <a:defRPr sz="2889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9770" y="2971800"/>
            <a:ext cx="4259924" cy="5505627"/>
          </a:xfrm>
        </p:spPr>
        <p:txBody>
          <a:bodyPr/>
          <a:lstStyle>
            <a:lvl1pPr marL="0" indent="0">
              <a:buNone/>
              <a:defRPr sz="2311"/>
            </a:lvl1pPr>
            <a:lvl2pPr marL="660380" indent="0">
              <a:buNone/>
              <a:defRPr sz="2022"/>
            </a:lvl2pPr>
            <a:lvl3pPr marL="1320759" indent="0">
              <a:buNone/>
              <a:defRPr sz="1733"/>
            </a:lvl3pPr>
            <a:lvl4pPr marL="1981139" indent="0">
              <a:buNone/>
              <a:defRPr sz="1444"/>
            </a:lvl4pPr>
            <a:lvl5pPr marL="2641519" indent="0">
              <a:buNone/>
              <a:defRPr sz="1444"/>
            </a:lvl5pPr>
            <a:lvl6pPr marL="3301898" indent="0">
              <a:buNone/>
              <a:defRPr sz="1444"/>
            </a:lvl6pPr>
            <a:lvl7pPr marL="3962278" indent="0">
              <a:buNone/>
              <a:defRPr sz="1444"/>
            </a:lvl7pPr>
            <a:lvl8pPr marL="4622658" indent="0">
              <a:buNone/>
              <a:defRPr sz="1444"/>
            </a:lvl8pPr>
            <a:lvl9pPr marL="5283037" indent="0">
              <a:buNone/>
              <a:defRPr sz="1444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3111C-E829-4D6A-83ED-8E5E4B5FBC26}" type="datetimeFigureOut">
              <a:rPr kumimoji="1" lang="ja-JP" altLang="en-US" smtClean="0"/>
              <a:t>2019/10/29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58653-33D3-4EA4-A641-E1B648329C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4393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9770" y="660400"/>
            <a:ext cx="4259924" cy="2311400"/>
          </a:xfrm>
        </p:spPr>
        <p:txBody>
          <a:bodyPr anchor="b"/>
          <a:lstStyle>
            <a:lvl1pPr>
              <a:defRPr sz="4622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15120" y="1426283"/>
            <a:ext cx="6686550" cy="7039681"/>
          </a:xfrm>
        </p:spPr>
        <p:txBody>
          <a:bodyPr anchor="t"/>
          <a:lstStyle>
            <a:lvl1pPr marL="0" indent="0">
              <a:buNone/>
              <a:defRPr sz="4622"/>
            </a:lvl1pPr>
            <a:lvl2pPr marL="660380" indent="0">
              <a:buNone/>
              <a:defRPr sz="4044"/>
            </a:lvl2pPr>
            <a:lvl3pPr marL="1320759" indent="0">
              <a:buNone/>
              <a:defRPr sz="3467"/>
            </a:lvl3pPr>
            <a:lvl4pPr marL="1981139" indent="0">
              <a:buNone/>
              <a:defRPr sz="2889"/>
            </a:lvl4pPr>
            <a:lvl5pPr marL="2641519" indent="0">
              <a:buNone/>
              <a:defRPr sz="2889"/>
            </a:lvl5pPr>
            <a:lvl6pPr marL="3301898" indent="0">
              <a:buNone/>
              <a:defRPr sz="2889"/>
            </a:lvl6pPr>
            <a:lvl7pPr marL="3962278" indent="0">
              <a:buNone/>
              <a:defRPr sz="2889"/>
            </a:lvl7pPr>
            <a:lvl8pPr marL="4622658" indent="0">
              <a:buNone/>
              <a:defRPr sz="2889"/>
            </a:lvl8pPr>
            <a:lvl9pPr marL="5283037" indent="0">
              <a:buNone/>
              <a:defRPr sz="2889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9770" y="2971800"/>
            <a:ext cx="4259924" cy="5505627"/>
          </a:xfrm>
        </p:spPr>
        <p:txBody>
          <a:bodyPr/>
          <a:lstStyle>
            <a:lvl1pPr marL="0" indent="0">
              <a:buNone/>
              <a:defRPr sz="2311"/>
            </a:lvl1pPr>
            <a:lvl2pPr marL="660380" indent="0">
              <a:buNone/>
              <a:defRPr sz="2022"/>
            </a:lvl2pPr>
            <a:lvl3pPr marL="1320759" indent="0">
              <a:buNone/>
              <a:defRPr sz="1733"/>
            </a:lvl3pPr>
            <a:lvl4pPr marL="1981139" indent="0">
              <a:buNone/>
              <a:defRPr sz="1444"/>
            </a:lvl4pPr>
            <a:lvl5pPr marL="2641519" indent="0">
              <a:buNone/>
              <a:defRPr sz="1444"/>
            </a:lvl5pPr>
            <a:lvl6pPr marL="3301898" indent="0">
              <a:buNone/>
              <a:defRPr sz="1444"/>
            </a:lvl6pPr>
            <a:lvl7pPr marL="3962278" indent="0">
              <a:buNone/>
              <a:defRPr sz="1444"/>
            </a:lvl7pPr>
            <a:lvl8pPr marL="4622658" indent="0">
              <a:buNone/>
              <a:defRPr sz="1444"/>
            </a:lvl8pPr>
            <a:lvl9pPr marL="5283037" indent="0">
              <a:buNone/>
              <a:defRPr sz="1444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3111C-E829-4D6A-83ED-8E5E4B5FBC26}" type="datetimeFigureOut">
              <a:rPr kumimoji="1" lang="ja-JP" altLang="en-US" smtClean="0"/>
              <a:t>2019/10/29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58653-33D3-4EA4-A641-E1B648329C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6272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8050" y="527405"/>
            <a:ext cx="11391900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8050" y="2637014"/>
            <a:ext cx="11391900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8050" y="9181397"/>
            <a:ext cx="29718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F3111C-E829-4D6A-83ED-8E5E4B5FBC26}" type="datetimeFigureOut">
              <a:rPr kumimoji="1" lang="ja-JP" altLang="en-US" smtClean="0"/>
              <a:t>2019/10/29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75150" y="9181397"/>
            <a:ext cx="44577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8150" y="9181397"/>
            <a:ext cx="29718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D58653-33D3-4EA4-A641-E1B648329C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3829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320759" rtl="0" eaLnBrk="1" latinLnBrk="0" hangingPunct="1">
        <a:lnSpc>
          <a:spcPct val="90000"/>
        </a:lnSpc>
        <a:spcBef>
          <a:spcPct val="0"/>
        </a:spcBef>
        <a:buNone/>
        <a:defRPr kumimoji="1" sz="635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0190" indent="-330190" algn="l" defTabSz="1320759" rtl="0" eaLnBrk="1" latinLnBrk="0" hangingPunct="1">
        <a:lnSpc>
          <a:spcPct val="90000"/>
        </a:lnSpc>
        <a:spcBef>
          <a:spcPts val="1444"/>
        </a:spcBef>
        <a:buFont typeface="Arial" panose="020B0604020202020204" pitchFamily="34" charset="0"/>
        <a:buChar char="•"/>
        <a:defRPr kumimoji="1" sz="4044" kern="1200">
          <a:solidFill>
            <a:schemeClr val="tx1"/>
          </a:solidFill>
          <a:latin typeface="+mn-lt"/>
          <a:ea typeface="+mn-ea"/>
          <a:cs typeface="+mn-cs"/>
        </a:defRPr>
      </a:lvl1pPr>
      <a:lvl2pPr marL="990570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kumimoji="1" sz="3467" kern="1200">
          <a:solidFill>
            <a:schemeClr val="tx1"/>
          </a:solidFill>
          <a:latin typeface="+mn-lt"/>
          <a:ea typeface="+mn-ea"/>
          <a:cs typeface="+mn-cs"/>
        </a:defRPr>
      </a:lvl2pPr>
      <a:lvl3pPr marL="1650949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kumimoji="1" sz="2889" kern="1200">
          <a:solidFill>
            <a:schemeClr val="tx1"/>
          </a:solidFill>
          <a:latin typeface="+mn-lt"/>
          <a:ea typeface="+mn-ea"/>
          <a:cs typeface="+mn-cs"/>
        </a:defRPr>
      </a:lvl3pPr>
      <a:lvl4pPr marL="2311329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kumimoji="1"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971709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kumimoji="1"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632088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kumimoji="1"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4292468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kumimoji="1"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952848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kumimoji="1"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613227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kumimoji="1" sz="2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20759" rtl="0" eaLnBrk="1" latinLnBrk="0" hangingPunct="1">
        <a:defRPr kumimoji="1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60380" algn="l" defTabSz="1320759" rtl="0" eaLnBrk="1" latinLnBrk="0" hangingPunct="1">
        <a:defRPr kumimoji="1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20759" algn="l" defTabSz="1320759" rtl="0" eaLnBrk="1" latinLnBrk="0" hangingPunct="1">
        <a:defRPr kumimoji="1"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81139" algn="l" defTabSz="1320759" rtl="0" eaLnBrk="1" latinLnBrk="0" hangingPunct="1">
        <a:defRPr kumimoji="1"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41519" algn="l" defTabSz="1320759" rtl="0" eaLnBrk="1" latinLnBrk="0" hangingPunct="1">
        <a:defRPr kumimoji="1"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301898" algn="l" defTabSz="1320759" rtl="0" eaLnBrk="1" latinLnBrk="0" hangingPunct="1">
        <a:defRPr kumimoji="1"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278" algn="l" defTabSz="1320759" rtl="0" eaLnBrk="1" latinLnBrk="0" hangingPunct="1">
        <a:defRPr kumimoji="1"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622658" algn="l" defTabSz="1320759" rtl="0" eaLnBrk="1" latinLnBrk="0" hangingPunct="1">
        <a:defRPr kumimoji="1"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83037" algn="l" defTabSz="1320759" rtl="0" eaLnBrk="1" latinLnBrk="0" hangingPunct="1">
        <a:defRPr kumimoji="1"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4" name="表 1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3935797"/>
              </p:ext>
            </p:extLst>
          </p:nvPr>
        </p:nvGraphicFramePr>
        <p:xfrm>
          <a:off x="2661025" y="6306377"/>
          <a:ext cx="7911185" cy="33637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11185">
                  <a:extLst>
                    <a:ext uri="{9D8B030D-6E8A-4147-A177-3AD203B41FA5}">
                      <a16:colId xmlns:a16="http://schemas.microsoft.com/office/drawing/2014/main" val="1291392292"/>
                    </a:ext>
                  </a:extLst>
                </a:gridCol>
              </a:tblGrid>
              <a:tr h="756011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latin typeface="HGS創英角ｺﾞｼｯｸUB" panose="020B0900000000000000" pitchFamily="50" charset="-128"/>
                          <a:ea typeface="HGS創英角ｺﾞｼｯｸUB" panose="020B0900000000000000" pitchFamily="50" charset="-128"/>
                        </a:rPr>
                        <a:t>リザルトシーン</a:t>
                      </a:r>
                      <a:endParaRPr kumimoji="1" lang="ja-JP" altLang="en-US" dirty="0">
                        <a:latin typeface="HGS創英角ｺﾞｼｯｸUB" panose="020B0900000000000000" pitchFamily="50" charset="-128"/>
                        <a:ea typeface="HGS創英角ｺﾞｼｯｸUB" panose="020B0900000000000000" pitchFamily="50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0164101"/>
                  </a:ext>
                </a:extLst>
              </a:tr>
              <a:tr h="2607705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4608490"/>
                  </a:ext>
                </a:extLst>
              </a:tr>
            </a:tbl>
          </a:graphicData>
        </a:graphic>
      </p:graphicFrame>
      <p:graphicFrame>
        <p:nvGraphicFramePr>
          <p:cNvPr id="83" name="表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1201534"/>
              </p:ext>
            </p:extLst>
          </p:nvPr>
        </p:nvGraphicFramePr>
        <p:xfrm>
          <a:off x="2661025" y="183611"/>
          <a:ext cx="7911185" cy="58638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11185">
                  <a:extLst>
                    <a:ext uri="{9D8B030D-6E8A-4147-A177-3AD203B41FA5}">
                      <a16:colId xmlns:a16="http://schemas.microsoft.com/office/drawing/2014/main" val="1291392292"/>
                    </a:ext>
                  </a:extLst>
                </a:gridCol>
              </a:tblGrid>
              <a:tr h="1395381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latin typeface="HGS創英角ｺﾞｼｯｸUB" panose="020B0900000000000000" pitchFamily="50" charset="-128"/>
                          <a:ea typeface="HGS創英角ｺﾞｼｯｸUB" panose="020B0900000000000000" pitchFamily="50" charset="-128"/>
                        </a:rPr>
                        <a:t>メニューモード</a:t>
                      </a:r>
                      <a:endParaRPr kumimoji="1" lang="ja-JP" altLang="en-US" dirty="0">
                        <a:latin typeface="HGS創英角ｺﾞｼｯｸUB" panose="020B0900000000000000" pitchFamily="50" charset="-128"/>
                        <a:ea typeface="HGS創英角ｺﾞｼｯｸUB" panose="020B0900000000000000" pitchFamily="50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0164101"/>
                  </a:ext>
                </a:extLst>
              </a:tr>
              <a:tr h="4468473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4608490"/>
                  </a:ext>
                </a:extLst>
              </a:tr>
            </a:tbl>
          </a:graphicData>
        </a:graphic>
      </p:graphicFrame>
      <p:sp>
        <p:nvSpPr>
          <p:cNvPr id="194" name="正方形/長方形 193"/>
          <p:cNvSpPr/>
          <p:nvPr/>
        </p:nvSpPr>
        <p:spPr>
          <a:xfrm>
            <a:off x="6723732" y="1727994"/>
            <a:ext cx="3551715" cy="291779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7" name="フリーフォーム 186"/>
          <p:cNvSpPr/>
          <p:nvPr/>
        </p:nvSpPr>
        <p:spPr>
          <a:xfrm>
            <a:off x="3006092" y="7101091"/>
            <a:ext cx="7453141" cy="2431216"/>
          </a:xfrm>
          <a:custGeom>
            <a:avLst/>
            <a:gdLst>
              <a:gd name="connsiteX0" fmla="*/ 1601083 w 3244241"/>
              <a:gd name="connsiteY0" fmla="*/ 0 h 2045185"/>
              <a:gd name="connsiteX1" fmla="*/ 3244241 w 3244241"/>
              <a:gd name="connsiteY1" fmla="*/ 0 h 2045185"/>
              <a:gd name="connsiteX2" fmla="*/ 3244241 w 3244241"/>
              <a:gd name="connsiteY2" fmla="*/ 1030577 h 2045185"/>
              <a:gd name="connsiteX3" fmla="*/ 3244241 w 3244241"/>
              <a:gd name="connsiteY3" fmla="*/ 2045185 h 2045185"/>
              <a:gd name="connsiteX4" fmla="*/ 1601083 w 3244241"/>
              <a:gd name="connsiteY4" fmla="*/ 2045185 h 2045185"/>
              <a:gd name="connsiteX5" fmla="*/ 0 w 3244241"/>
              <a:gd name="connsiteY5" fmla="*/ 2045185 h 2045185"/>
              <a:gd name="connsiteX6" fmla="*/ 0 w 3244241"/>
              <a:gd name="connsiteY6" fmla="*/ 1030577 h 2045185"/>
              <a:gd name="connsiteX7" fmla="*/ 1601083 w 3244241"/>
              <a:gd name="connsiteY7" fmla="*/ 1030577 h 2045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44241" h="2045185">
                <a:moveTo>
                  <a:pt x="1601083" y="0"/>
                </a:moveTo>
                <a:lnTo>
                  <a:pt x="3244241" y="0"/>
                </a:lnTo>
                <a:lnTo>
                  <a:pt x="3244241" y="1030577"/>
                </a:lnTo>
                <a:lnTo>
                  <a:pt x="3244241" y="2045185"/>
                </a:lnTo>
                <a:lnTo>
                  <a:pt x="1601083" y="2045185"/>
                </a:lnTo>
                <a:lnTo>
                  <a:pt x="0" y="2045185"/>
                </a:lnTo>
                <a:lnTo>
                  <a:pt x="0" y="1030577"/>
                </a:lnTo>
                <a:lnTo>
                  <a:pt x="1601083" y="1030577"/>
                </a:lnTo>
                <a:close/>
              </a:path>
            </a:pathLst>
          </a:cu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楕円 12"/>
          <p:cNvSpPr/>
          <p:nvPr/>
        </p:nvSpPr>
        <p:spPr>
          <a:xfrm>
            <a:off x="2972249" y="1997323"/>
            <a:ext cx="3405415" cy="7467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7921" tIns="28960" rIns="57921" bIns="28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2400" dirty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レースモード</a:t>
            </a:r>
          </a:p>
        </p:txBody>
      </p:sp>
      <p:grpSp>
        <p:nvGrpSpPr>
          <p:cNvPr id="35" name="グループ化 34">
            <a:extLst>
              <a:ext uri="{FF2B5EF4-FFF2-40B4-BE49-F238E27FC236}">
                <a16:creationId xmlns:a16="http://schemas.microsoft.com/office/drawing/2014/main" id="{EE097560-C42A-0A42-8D84-0185CC4F25D7}"/>
              </a:ext>
            </a:extLst>
          </p:cNvPr>
          <p:cNvGrpSpPr/>
          <p:nvPr/>
        </p:nvGrpSpPr>
        <p:grpSpPr>
          <a:xfrm>
            <a:off x="11158731" y="1886038"/>
            <a:ext cx="1620958" cy="1754663"/>
            <a:chOff x="1646003" y="1751309"/>
            <a:chExt cx="1620958" cy="1754663"/>
          </a:xfrm>
        </p:grpSpPr>
        <p:grpSp>
          <p:nvGrpSpPr>
            <p:cNvPr id="36" name="グループ化 35">
              <a:extLst>
                <a:ext uri="{FF2B5EF4-FFF2-40B4-BE49-F238E27FC236}">
                  <a16:creationId xmlns:a16="http://schemas.microsoft.com/office/drawing/2014/main" id="{7BE66A3D-CA84-5E4D-BD2E-BC91DFB8AF0B}"/>
                </a:ext>
              </a:extLst>
            </p:cNvPr>
            <p:cNvGrpSpPr/>
            <p:nvPr/>
          </p:nvGrpSpPr>
          <p:grpSpPr>
            <a:xfrm>
              <a:off x="2095704" y="1751309"/>
              <a:ext cx="721552" cy="1231444"/>
              <a:chOff x="2095704" y="1751309"/>
              <a:chExt cx="721552" cy="1231444"/>
            </a:xfrm>
          </p:grpSpPr>
          <p:sp>
            <p:nvSpPr>
              <p:cNvPr id="38" name="円/楕円 45">
                <a:extLst>
                  <a:ext uri="{FF2B5EF4-FFF2-40B4-BE49-F238E27FC236}">
                    <a16:creationId xmlns:a16="http://schemas.microsoft.com/office/drawing/2014/main" id="{23815155-1CA2-3D45-AC31-926CD588CF2A}"/>
                  </a:ext>
                </a:extLst>
              </p:cNvPr>
              <p:cNvSpPr/>
              <p:nvPr/>
            </p:nvSpPr>
            <p:spPr>
              <a:xfrm>
                <a:off x="2200759" y="1751309"/>
                <a:ext cx="511444" cy="511444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HGS創英角ｺﾞｼｯｸUB" panose="020B0900000000000000" pitchFamily="50" charset="-128"/>
                  <a:ea typeface="HGS創英角ｺﾞｼｯｸUB" panose="020B0900000000000000" pitchFamily="50" charset="-128"/>
                </a:endParaRPr>
              </a:p>
            </p:txBody>
          </p:sp>
          <p:cxnSp>
            <p:nvCxnSpPr>
              <p:cNvPr id="39" name="直線コネクタ 38">
                <a:extLst>
                  <a:ext uri="{FF2B5EF4-FFF2-40B4-BE49-F238E27FC236}">
                    <a16:creationId xmlns:a16="http://schemas.microsoft.com/office/drawing/2014/main" id="{7A531DCD-5B88-1F4B-AF36-9CD0F4986EBC}"/>
                  </a:ext>
                </a:extLst>
              </p:cNvPr>
              <p:cNvCxnSpPr>
                <a:cxnSpLocks/>
                <a:stCxn id="38" idx="4"/>
              </p:cNvCxnSpPr>
              <p:nvPr/>
            </p:nvCxnSpPr>
            <p:spPr>
              <a:xfrm>
                <a:off x="2456481" y="2262752"/>
                <a:ext cx="0" cy="360000"/>
              </a:xfrm>
              <a:prstGeom prst="line">
                <a:avLst/>
              </a:prstGeom>
              <a:ln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40" name="直線コネクタ 39">
                <a:extLst>
                  <a:ext uri="{FF2B5EF4-FFF2-40B4-BE49-F238E27FC236}">
                    <a16:creationId xmlns:a16="http://schemas.microsoft.com/office/drawing/2014/main" id="{C02C3AC9-4FEF-A844-A0E9-AFA277E47B6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095705" y="2623710"/>
                <a:ext cx="360775" cy="359042"/>
              </a:xfrm>
              <a:prstGeom prst="line">
                <a:avLst/>
              </a:prstGeom>
              <a:ln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41" name="直線コネクタ 40">
                <a:extLst>
                  <a:ext uri="{FF2B5EF4-FFF2-40B4-BE49-F238E27FC236}">
                    <a16:creationId xmlns:a16="http://schemas.microsoft.com/office/drawing/2014/main" id="{AAF7F5B4-904F-D042-B3EC-0E847C0464F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456481" y="2622753"/>
                <a:ext cx="360775" cy="360000"/>
              </a:xfrm>
              <a:prstGeom prst="line">
                <a:avLst/>
              </a:prstGeom>
              <a:ln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42" name="直線コネクタ 41">
                <a:extLst>
                  <a:ext uri="{FF2B5EF4-FFF2-40B4-BE49-F238E27FC236}">
                    <a16:creationId xmlns:a16="http://schemas.microsoft.com/office/drawing/2014/main" id="{E1A4EDBB-B27D-8448-B0B2-63A417ABC34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56480" y="2328657"/>
                <a:ext cx="360775" cy="0"/>
              </a:xfrm>
              <a:prstGeom prst="line">
                <a:avLst/>
              </a:prstGeom>
              <a:ln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43" name="直線コネクタ 42">
                <a:extLst>
                  <a:ext uri="{FF2B5EF4-FFF2-40B4-BE49-F238E27FC236}">
                    <a16:creationId xmlns:a16="http://schemas.microsoft.com/office/drawing/2014/main" id="{40301B1B-6681-2440-B293-D6C1D3A6909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95704" y="2328657"/>
                <a:ext cx="360775" cy="0"/>
              </a:xfrm>
              <a:prstGeom prst="line">
                <a:avLst/>
              </a:prstGeom>
              <a:ln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37" name="テキスト ボックス 36">
              <a:extLst>
                <a:ext uri="{FF2B5EF4-FFF2-40B4-BE49-F238E27FC236}">
                  <a16:creationId xmlns:a16="http://schemas.microsoft.com/office/drawing/2014/main" id="{D6F57841-1B83-4D44-887F-0E611ACFF747}"/>
                </a:ext>
              </a:extLst>
            </p:cNvPr>
            <p:cNvSpPr txBox="1"/>
            <p:nvPr/>
          </p:nvSpPr>
          <p:spPr>
            <a:xfrm>
              <a:off x="1646003" y="2982752"/>
              <a:ext cx="1620958" cy="5232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ja-JP" altLang="en-US" sz="2800" b="1" dirty="0" smtClean="0">
                  <a:latin typeface="HGS創英角ｺﾞｼｯｸUB" panose="020B0900000000000000" pitchFamily="50" charset="-128"/>
                  <a:ea typeface="HGS創英角ｺﾞｼｯｸUB" panose="020B0900000000000000" pitchFamily="50" charset="-128"/>
                </a:rPr>
                <a:t>システム</a:t>
              </a:r>
              <a:endParaRPr kumimoji="1" lang="ja-JP" altLang="en-US" sz="2800" b="1" dirty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endParaRPr>
            </a:p>
          </p:txBody>
        </p:sp>
      </p:grpSp>
      <p:cxnSp>
        <p:nvCxnSpPr>
          <p:cNvPr id="74" name="直線矢印コネクタ 73"/>
          <p:cNvCxnSpPr/>
          <p:nvPr/>
        </p:nvCxnSpPr>
        <p:spPr>
          <a:xfrm flipH="1" flipV="1">
            <a:off x="10245508" y="2226640"/>
            <a:ext cx="1171460" cy="269093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</p:cxnSp>
      <p:sp>
        <p:nvSpPr>
          <p:cNvPr id="60" name="楕円 59"/>
          <p:cNvSpPr/>
          <p:nvPr/>
        </p:nvSpPr>
        <p:spPr>
          <a:xfrm>
            <a:off x="3021798" y="3905635"/>
            <a:ext cx="3405415" cy="66132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7921" tIns="28960" rIns="57921" bIns="28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24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ワールドモード</a:t>
            </a:r>
            <a:endParaRPr kumimoji="1" lang="ja-JP" altLang="en-US" sz="2400" dirty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sp>
        <p:nvSpPr>
          <p:cNvPr id="62" name="楕円 61"/>
          <p:cNvSpPr/>
          <p:nvPr/>
        </p:nvSpPr>
        <p:spPr>
          <a:xfrm>
            <a:off x="2967580" y="2872055"/>
            <a:ext cx="3405415" cy="76864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7921" tIns="28960" rIns="57921" bIns="28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24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マルチモード</a:t>
            </a:r>
            <a:endParaRPr kumimoji="1" lang="ja-JP" altLang="en-US" sz="2400" dirty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sp>
        <p:nvSpPr>
          <p:cNvPr id="63" name="楕円 62"/>
          <p:cNvSpPr/>
          <p:nvPr/>
        </p:nvSpPr>
        <p:spPr>
          <a:xfrm>
            <a:off x="3006092" y="4817899"/>
            <a:ext cx="3421121" cy="8142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7921" tIns="28960" rIns="57921" bIns="28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grpSp>
        <p:nvGrpSpPr>
          <p:cNvPr id="66" name="グループ化 65">
            <a:extLst>
              <a:ext uri="{FF2B5EF4-FFF2-40B4-BE49-F238E27FC236}">
                <a16:creationId xmlns:a16="http://schemas.microsoft.com/office/drawing/2014/main" id="{7BE66A3D-CA84-5E4D-BD2E-BC91DFB8AF0B}"/>
              </a:ext>
            </a:extLst>
          </p:cNvPr>
          <p:cNvGrpSpPr/>
          <p:nvPr/>
        </p:nvGrpSpPr>
        <p:grpSpPr>
          <a:xfrm>
            <a:off x="740038" y="2007758"/>
            <a:ext cx="721552" cy="1231444"/>
            <a:chOff x="2095704" y="1751309"/>
            <a:chExt cx="721552" cy="1231444"/>
          </a:xfrm>
        </p:grpSpPr>
        <p:sp>
          <p:nvSpPr>
            <p:cNvPr id="70" name="円/楕円 45">
              <a:extLst>
                <a:ext uri="{FF2B5EF4-FFF2-40B4-BE49-F238E27FC236}">
                  <a16:creationId xmlns:a16="http://schemas.microsoft.com/office/drawing/2014/main" id="{23815155-1CA2-3D45-AC31-926CD588CF2A}"/>
                </a:ext>
              </a:extLst>
            </p:cNvPr>
            <p:cNvSpPr/>
            <p:nvPr/>
          </p:nvSpPr>
          <p:spPr>
            <a:xfrm>
              <a:off x="2200759" y="1751309"/>
              <a:ext cx="511444" cy="511444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71" name="直線コネクタ 70">
              <a:extLst>
                <a:ext uri="{FF2B5EF4-FFF2-40B4-BE49-F238E27FC236}">
                  <a16:creationId xmlns:a16="http://schemas.microsoft.com/office/drawing/2014/main" id="{7A531DCD-5B88-1F4B-AF36-9CD0F4986EBC}"/>
                </a:ext>
              </a:extLst>
            </p:cNvPr>
            <p:cNvCxnSpPr>
              <a:cxnSpLocks/>
              <a:stCxn id="70" idx="4"/>
            </p:cNvCxnSpPr>
            <p:nvPr/>
          </p:nvCxnSpPr>
          <p:spPr>
            <a:xfrm>
              <a:off x="2456481" y="2262752"/>
              <a:ext cx="0" cy="360000"/>
            </a:xfrm>
            <a:prstGeom prst="line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72" name="直線コネクタ 71">
              <a:extLst>
                <a:ext uri="{FF2B5EF4-FFF2-40B4-BE49-F238E27FC236}">
                  <a16:creationId xmlns:a16="http://schemas.microsoft.com/office/drawing/2014/main" id="{C02C3AC9-4FEF-A844-A0E9-AFA277E47B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95705" y="2623710"/>
              <a:ext cx="360775" cy="359042"/>
            </a:xfrm>
            <a:prstGeom prst="line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73" name="直線コネクタ 72">
              <a:extLst>
                <a:ext uri="{FF2B5EF4-FFF2-40B4-BE49-F238E27FC236}">
                  <a16:creationId xmlns:a16="http://schemas.microsoft.com/office/drawing/2014/main" id="{AAF7F5B4-904F-D042-B3EC-0E847C0464F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56481" y="2622753"/>
              <a:ext cx="360775" cy="360000"/>
            </a:xfrm>
            <a:prstGeom prst="line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75" name="直線コネクタ 74">
              <a:extLst>
                <a:ext uri="{FF2B5EF4-FFF2-40B4-BE49-F238E27FC236}">
                  <a16:creationId xmlns:a16="http://schemas.microsoft.com/office/drawing/2014/main" id="{E1A4EDBB-B27D-8448-B0B2-63A417ABC3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56480" y="2328657"/>
              <a:ext cx="360775" cy="0"/>
            </a:xfrm>
            <a:prstGeom prst="line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76" name="直線コネクタ 75">
              <a:extLst>
                <a:ext uri="{FF2B5EF4-FFF2-40B4-BE49-F238E27FC236}">
                  <a16:creationId xmlns:a16="http://schemas.microsoft.com/office/drawing/2014/main" id="{40301B1B-6681-2440-B293-D6C1D3A6909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95704" y="2328657"/>
              <a:ext cx="360775" cy="0"/>
            </a:xfrm>
            <a:prstGeom prst="line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cxnSp>
      </p:grpSp>
      <p:cxnSp>
        <p:nvCxnSpPr>
          <p:cNvPr id="46" name="直線矢印コネクタ 45"/>
          <p:cNvCxnSpPr/>
          <p:nvPr/>
        </p:nvCxnSpPr>
        <p:spPr>
          <a:xfrm flipV="1">
            <a:off x="1618685" y="2269187"/>
            <a:ext cx="1281999" cy="1248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矢印コネクタ 88"/>
          <p:cNvCxnSpPr/>
          <p:nvPr/>
        </p:nvCxnSpPr>
        <p:spPr>
          <a:xfrm>
            <a:off x="1618685" y="2585106"/>
            <a:ext cx="1281999" cy="52497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矢印コネクタ 89"/>
          <p:cNvCxnSpPr/>
          <p:nvPr/>
        </p:nvCxnSpPr>
        <p:spPr>
          <a:xfrm>
            <a:off x="1840375" y="3117481"/>
            <a:ext cx="1119895" cy="95368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矢印コネクタ 90"/>
          <p:cNvCxnSpPr/>
          <p:nvPr/>
        </p:nvCxnSpPr>
        <p:spPr>
          <a:xfrm>
            <a:off x="2074504" y="3956786"/>
            <a:ext cx="941711" cy="114976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/>
          <p:cNvSpPr txBox="1"/>
          <p:nvPr/>
        </p:nvSpPr>
        <p:spPr>
          <a:xfrm>
            <a:off x="94475" y="3433566"/>
            <a:ext cx="1980029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ja-JP" altLang="en-US" sz="2800" b="1" dirty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プレイヤー</a:t>
            </a:r>
          </a:p>
        </p:txBody>
      </p:sp>
      <p:sp>
        <p:nvSpPr>
          <p:cNvPr id="97" name="楕円 96"/>
          <p:cNvSpPr/>
          <p:nvPr/>
        </p:nvSpPr>
        <p:spPr>
          <a:xfrm>
            <a:off x="6867906" y="1902061"/>
            <a:ext cx="3325323" cy="7467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7921" tIns="28960" rIns="57921" bIns="28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24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レース録画</a:t>
            </a:r>
            <a:endParaRPr kumimoji="1" lang="en-US" altLang="ja-JP" sz="2400" dirty="0" smtClean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sp>
        <p:nvSpPr>
          <p:cNvPr id="98" name="楕円 97"/>
          <p:cNvSpPr/>
          <p:nvPr/>
        </p:nvSpPr>
        <p:spPr>
          <a:xfrm>
            <a:off x="6850997" y="2847280"/>
            <a:ext cx="3405415" cy="7467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7921" tIns="28960" rIns="57921" bIns="28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24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BGM</a:t>
            </a:r>
            <a:r>
              <a:rPr kumimoji="1" lang="ja-JP" altLang="en-US" sz="24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再生</a:t>
            </a:r>
            <a:endParaRPr kumimoji="1" lang="en-US" altLang="ja-JP" sz="2400" dirty="0" smtClean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sp>
        <p:nvSpPr>
          <p:cNvPr id="99" name="楕円 98"/>
          <p:cNvSpPr/>
          <p:nvPr/>
        </p:nvSpPr>
        <p:spPr>
          <a:xfrm>
            <a:off x="6880123" y="3792499"/>
            <a:ext cx="3405415" cy="7467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7921" tIns="28960" rIns="57921" bIns="28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24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SE</a:t>
            </a:r>
            <a:r>
              <a:rPr kumimoji="1" lang="ja-JP" altLang="en-US" sz="24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再生</a:t>
            </a:r>
            <a:endParaRPr kumimoji="1" lang="en-US" altLang="ja-JP" sz="2400" dirty="0" smtClean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cxnSp>
        <p:nvCxnSpPr>
          <p:cNvPr id="102" name="直線矢印コネクタ 101"/>
          <p:cNvCxnSpPr/>
          <p:nvPr/>
        </p:nvCxnSpPr>
        <p:spPr>
          <a:xfrm flipH="1">
            <a:off x="10306161" y="2726470"/>
            <a:ext cx="1028666" cy="371864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</p:cxnSp>
      <p:cxnSp>
        <p:nvCxnSpPr>
          <p:cNvPr id="105" name="直線矢印コネクタ 104"/>
          <p:cNvCxnSpPr/>
          <p:nvPr/>
        </p:nvCxnSpPr>
        <p:spPr>
          <a:xfrm flipH="1">
            <a:off x="10306162" y="2977130"/>
            <a:ext cx="978915" cy="1022613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</p:cxnSp>
      <p:sp>
        <p:nvSpPr>
          <p:cNvPr id="145" name="テキスト ボックス 144"/>
          <p:cNvSpPr txBox="1"/>
          <p:nvPr/>
        </p:nvSpPr>
        <p:spPr>
          <a:xfrm>
            <a:off x="3398275" y="5010332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オプションモード</a:t>
            </a:r>
            <a:endParaRPr kumimoji="1" lang="ja-JP" altLang="en-US" sz="2400" dirty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sp>
        <p:nvSpPr>
          <p:cNvPr id="158" name="楕円 157"/>
          <p:cNvSpPr/>
          <p:nvPr/>
        </p:nvSpPr>
        <p:spPr>
          <a:xfrm>
            <a:off x="6900746" y="7279809"/>
            <a:ext cx="3405415" cy="7467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7921" tIns="28960" rIns="57921" bIns="28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24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BGM</a:t>
            </a:r>
            <a:r>
              <a:rPr kumimoji="1" lang="ja-JP" altLang="en-US" sz="24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再生</a:t>
            </a:r>
            <a:endParaRPr kumimoji="1" lang="en-US" altLang="ja-JP" sz="2400" dirty="0" smtClean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sp>
        <p:nvSpPr>
          <p:cNvPr id="159" name="楕円 158"/>
          <p:cNvSpPr/>
          <p:nvPr/>
        </p:nvSpPr>
        <p:spPr>
          <a:xfrm>
            <a:off x="3096932" y="8603274"/>
            <a:ext cx="3405415" cy="7467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7921" tIns="28960" rIns="57921" bIns="28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24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SE</a:t>
            </a:r>
            <a:r>
              <a:rPr kumimoji="1" lang="ja-JP" altLang="en-US" sz="24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再生</a:t>
            </a:r>
            <a:endParaRPr kumimoji="1" lang="en-US" altLang="ja-JP" sz="2400" dirty="0" smtClean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sp>
        <p:nvSpPr>
          <p:cNvPr id="165" name="楕円 164"/>
          <p:cNvSpPr/>
          <p:nvPr/>
        </p:nvSpPr>
        <p:spPr>
          <a:xfrm>
            <a:off x="6867906" y="4817899"/>
            <a:ext cx="3421121" cy="8142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7921" tIns="28960" rIns="57921" bIns="28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sp>
        <p:nvSpPr>
          <p:cNvPr id="167" name="テキスト ボックス 166"/>
          <p:cNvSpPr txBox="1"/>
          <p:nvPr/>
        </p:nvSpPr>
        <p:spPr>
          <a:xfrm>
            <a:off x="7330161" y="4997338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リザルトシーン</a:t>
            </a:r>
            <a:endParaRPr kumimoji="1" lang="ja-JP" altLang="en-US" sz="2400" dirty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sp>
        <p:nvSpPr>
          <p:cNvPr id="170" name="楕円 169"/>
          <p:cNvSpPr/>
          <p:nvPr/>
        </p:nvSpPr>
        <p:spPr>
          <a:xfrm>
            <a:off x="3096932" y="7279809"/>
            <a:ext cx="3405415" cy="8142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7921" tIns="28960" rIns="57921" bIns="28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cxnSp>
        <p:nvCxnSpPr>
          <p:cNvPr id="172" name="直線矢印コネクタ 171"/>
          <p:cNvCxnSpPr/>
          <p:nvPr/>
        </p:nvCxnSpPr>
        <p:spPr>
          <a:xfrm>
            <a:off x="6216615" y="2550430"/>
            <a:ext cx="848064" cy="2420532"/>
          </a:xfrm>
          <a:prstGeom prst="straightConnector1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4" name="直線矢印コネクタ 173"/>
          <p:cNvCxnSpPr/>
          <p:nvPr/>
        </p:nvCxnSpPr>
        <p:spPr>
          <a:xfrm>
            <a:off x="6195991" y="3488436"/>
            <a:ext cx="763525" cy="1606409"/>
          </a:xfrm>
          <a:prstGeom prst="straightConnector1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6" name="直線矢印コネクタ 175"/>
          <p:cNvCxnSpPr>
            <a:endCxn id="165" idx="2"/>
          </p:cNvCxnSpPr>
          <p:nvPr/>
        </p:nvCxnSpPr>
        <p:spPr>
          <a:xfrm>
            <a:off x="6190777" y="4462508"/>
            <a:ext cx="677129" cy="762521"/>
          </a:xfrm>
          <a:prstGeom prst="straightConnector1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2" name="テキスト ボックス 181"/>
          <p:cNvSpPr txBox="1"/>
          <p:nvPr/>
        </p:nvSpPr>
        <p:spPr>
          <a:xfrm>
            <a:off x="3630087" y="7456107"/>
            <a:ext cx="233910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ja-JP" altLang="en-US" sz="24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各モードに戻る</a:t>
            </a:r>
            <a:endParaRPr kumimoji="1" lang="ja-JP" altLang="en-US" sz="2400" dirty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sp>
        <p:nvSpPr>
          <p:cNvPr id="184" name="楕円 183"/>
          <p:cNvSpPr/>
          <p:nvPr/>
        </p:nvSpPr>
        <p:spPr>
          <a:xfrm>
            <a:off x="6880123" y="8603273"/>
            <a:ext cx="3405415" cy="7467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7921" tIns="28960" rIns="57921" bIns="28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altLang="ja-JP" sz="2400" dirty="0" smtClean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sp>
        <p:nvSpPr>
          <p:cNvPr id="183" name="テキスト ボックス 182"/>
          <p:cNvSpPr txBox="1"/>
          <p:nvPr/>
        </p:nvSpPr>
        <p:spPr>
          <a:xfrm>
            <a:off x="7280014" y="8711134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順位・タイム表示</a:t>
            </a:r>
            <a:endParaRPr kumimoji="1" lang="ja-JP" altLang="en-US" sz="2400" dirty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cxnSp>
        <p:nvCxnSpPr>
          <p:cNvPr id="188" name="直線矢印コネクタ 187"/>
          <p:cNvCxnSpPr>
            <a:endCxn id="144" idx="3"/>
          </p:cNvCxnSpPr>
          <p:nvPr/>
        </p:nvCxnSpPr>
        <p:spPr>
          <a:xfrm flipH="1">
            <a:off x="10572210" y="3752428"/>
            <a:ext cx="1396997" cy="4235807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4094998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3" name="表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7341684"/>
              </p:ext>
            </p:extLst>
          </p:nvPr>
        </p:nvGraphicFramePr>
        <p:xfrm>
          <a:off x="2663479" y="948844"/>
          <a:ext cx="7911185" cy="73938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11185">
                  <a:extLst>
                    <a:ext uri="{9D8B030D-6E8A-4147-A177-3AD203B41FA5}">
                      <a16:colId xmlns:a16="http://schemas.microsoft.com/office/drawing/2014/main" val="1291392292"/>
                    </a:ext>
                  </a:extLst>
                </a:gridCol>
              </a:tblGrid>
              <a:tr h="132352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latin typeface="HGS創英角ｺﾞｼｯｸUB" panose="020B0900000000000000" pitchFamily="50" charset="-128"/>
                          <a:ea typeface="HGS創英角ｺﾞｼｯｸUB" panose="020B0900000000000000" pitchFamily="50" charset="-128"/>
                        </a:rPr>
                        <a:t>レースモード</a:t>
                      </a:r>
                      <a:endParaRPr kumimoji="1" lang="ja-JP" altLang="en-US" dirty="0">
                        <a:latin typeface="HGS創英角ｺﾞｼｯｸUB" panose="020B0900000000000000" pitchFamily="50" charset="-128"/>
                        <a:ea typeface="HGS創英角ｺﾞｼｯｸUB" panose="020B0900000000000000" pitchFamily="50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0164101"/>
                  </a:ext>
                </a:extLst>
              </a:tr>
              <a:tr h="6070305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4608490"/>
                  </a:ext>
                </a:extLst>
              </a:tr>
            </a:tbl>
          </a:graphicData>
        </a:graphic>
      </p:graphicFrame>
      <p:cxnSp>
        <p:nvCxnSpPr>
          <p:cNvPr id="112" name="直線矢印コネクタ 111"/>
          <p:cNvCxnSpPr/>
          <p:nvPr/>
        </p:nvCxnSpPr>
        <p:spPr>
          <a:xfrm>
            <a:off x="1479540" y="4555208"/>
            <a:ext cx="1620045" cy="320457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矢印コネクタ 73"/>
          <p:cNvCxnSpPr/>
          <p:nvPr/>
        </p:nvCxnSpPr>
        <p:spPr>
          <a:xfrm flipH="1">
            <a:off x="10427147" y="2618842"/>
            <a:ext cx="953995" cy="498639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0" name="角丸四角形 29"/>
          <p:cNvSpPr/>
          <p:nvPr/>
        </p:nvSpPr>
        <p:spPr>
          <a:xfrm>
            <a:off x="6483107" y="2888841"/>
            <a:ext cx="3944040" cy="107879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6" name="直線矢印コネクタ 55"/>
          <p:cNvCxnSpPr/>
          <p:nvPr/>
        </p:nvCxnSpPr>
        <p:spPr>
          <a:xfrm>
            <a:off x="1561870" y="4481491"/>
            <a:ext cx="1357330" cy="235914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楕円 12"/>
          <p:cNvSpPr/>
          <p:nvPr/>
        </p:nvSpPr>
        <p:spPr>
          <a:xfrm>
            <a:off x="2998446" y="2889329"/>
            <a:ext cx="3405415" cy="7467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7921" tIns="28960" rIns="57921" bIns="28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2400" dirty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車</a:t>
            </a:r>
            <a:r>
              <a:rPr kumimoji="1" lang="ja-JP" altLang="en-US" sz="24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を選択する</a:t>
            </a:r>
            <a:endParaRPr kumimoji="1" lang="ja-JP" altLang="en-US" sz="2400" dirty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sp>
        <p:nvSpPr>
          <p:cNvPr id="60" name="楕円 59"/>
          <p:cNvSpPr/>
          <p:nvPr/>
        </p:nvSpPr>
        <p:spPr>
          <a:xfrm>
            <a:off x="3024252" y="4710401"/>
            <a:ext cx="3405415" cy="66132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7921" tIns="28960" rIns="57921" bIns="28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24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CPU</a:t>
            </a:r>
            <a:r>
              <a:rPr kumimoji="1" lang="ja-JP" altLang="en-US" sz="24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の設定</a:t>
            </a:r>
            <a:endParaRPr kumimoji="1" lang="ja-JP" altLang="en-US" sz="2400" dirty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sp>
        <p:nvSpPr>
          <p:cNvPr id="62" name="楕円 61"/>
          <p:cNvSpPr/>
          <p:nvPr/>
        </p:nvSpPr>
        <p:spPr>
          <a:xfrm>
            <a:off x="3035492" y="3772671"/>
            <a:ext cx="3368369" cy="76864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7921" tIns="28960" rIns="57921" bIns="28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sp>
        <p:nvSpPr>
          <p:cNvPr id="63" name="楕円 62"/>
          <p:cNvSpPr/>
          <p:nvPr/>
        </p:nvSpPr>
        <p:spPr>
          <a:xfrm>
            <a:off x="3024251" y="5538356"/>
            <a:ext cx="3405415" cy="8142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7921" tIns="28960" rIns="57921" bIns="28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grpSp>
        <p:nvGrpSpPr>
          <p:cNvPr id="66" name="グループ化 65">
            <a:extLst>
              <a:ext uri="{FF2B5EF4-FFF2-40B4-BE49-F238E27FC236}">
                <a16:creationId xmlns:a16="http://schemas.microsoft.com/office/drawing/2014/main" id="{7BE66A3D-CA84-5E4D-BD2E-BC91DFB8AF0B}"/>
              </a:ext>
            </a:extLst>
          </p:cNvPr>
          <p:cNvGrpSpPr/>
          <p:nvPr/>
        </p:nvGrpSpPr>
        <p:grpSpPr>
          <a:xfrm>
            <a:off x="771525" y="2990619"/>
            <a:ext cx="721552" cy="1231444"/>
            <a:chOff x="2095704" y="1751309"/>
            <a:chExt cx="721552" cy="1231444"/>
          </a:xfrm>
        </p:grpSpPr>
        <p:sp>
          <p:nvSpPr>
            <p:cNvPr id="70" name="円/楕円 45">
              <a:extLst>
                <a:ext uri="{FF2B5EF4-FFF2-40B4-BE49-F238E27FC236}">
                  <a16:creationId xmlns:a16="http://schemas.microsoft.com/office/drawing/2014/main" id="{23815155-1CA2-3D45-AC31-926CD588CF2A}"/>
                </a:ext>
              </a:extLst>
            </p:cNvPr>
            <p:cNvSpPr/>
            <p:nvPr/>
          </p:nvSpPr>
          <p:spPr>
            <a:xfrm>
              <a:off x="2200759" y="1751309"/>
              <a:ext cx="511444" cy="511444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71" name="直線コネクタ 70">
              <a:extLst>
                <a:ext uri="{FF2B5EF4-FFF2-40B4-BE49-F238E27FC236}">
                  <a16:creationId xmlns:a16="http://schemas.microsoft.com/office/drawing/2014/main" id="{7A531DCD-5B88-1F4B-AF36-9CD0F4986EBC}"/>
                </a:ext>
              </a:extLst>
            </p:cNvPr>
            <p:cNvCxnSpPr>
              <a:cxnSpLocks/>
              <a:stCxn id="70" idx="4"/>
            </p:cNvCxnSpPr>
            <p:nvPr/>
          </p:nvCxnSpPr>
          <p:spPr>
            <a:xfrm>
              <a:off x="2456481" y="2262752"/>
              <a:ext cx="0" cy="360000"/>
            </a:xfrm>
            <a:prstGeom prst="line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72" name="直線コネクタ 71">
              <a:extLst>
                <a:ext uri="{FF2B5EF4-FFF2-40B4-BE49-F238E27FC236}">
                  <a16:creationId xmlns:a16="http://schemas.microsoft.com/office/drawing/2014/main" id="{C02C3AC9-4FEF-A844-A0E9-AFA277E47B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95705" y="2623710"/>
              <a:ext cx="360775" cy="359042"/>
            </a:xfrm>
            <a:prstGeom prst="line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73" name="直線コネクタ 72">
              <a:extLst>
                <a:ext uri="{FF2B5EF4-FFF2-40B4-BE49-F238E27FC236}">
                  <a16:creationId xmlns:a16="http://schemas.microsoft.com/office/drawing/2014/main" id="{AAF7F5B4-904F-D042-B3EC-0E847C0464F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56481" y="2622753"/>
              <a:ext cx="360775" cy="360000"/>
            </a:xfrm>
            <a:prstGeom prst="line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75" name="直線コネクタ 74">
              <a:extLst>
                <a:ext uri="{FF2B5EF4-FFF2-40B4-BE49-F238E27FC236}">
                  <a16:creationId xmlns:a16="http://schemas.microsoft.com/office/drawing/2014/main" id="{E1A4EDBB-B27D-8448-B0B2-63A417ABC3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56480" y="2328657"/>
              <a:ext cx="360775" cy="0"/>
            </a:xfrm>
            <a:prstGeom prst="line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76" name="直線コネクタ 75">
              <a:extLst>
                <a:ext uri="{FF2B5EF4-FFF2-40B4-BE49-F238E27FC236}">
                  <a16:creationId xmlns:a16="http://schemas.microsoft.com/office/drawing/2014/main" id="{40301B1B-6681-2440-B293-D6C1D3A6909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95704" y="2328657"/>
              <a:ext cx="360775" cy="0"/>
            </a:xfrm>
            <a:prstGeom prst="line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</p:grpSp>
      <p:cxnSp>
        <p:nvCxnSpPr>
          <p:cNvPr id="46" name="直線矢印コネクタ 45"/>
          <p:cNvCxnSpPr/>
          <p:nvPr/>
        </p:nvCxnSpPr>
        <p:spPr>
          <a:xfrm flipV="1">
            <a:off x="1705027" y="3271766"/>
            <a:ext cx="1214173" cy="10417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矢印コネクタ 88"/>
          <p:cNvCxnSpPr/>
          <p:nvPr/>
        </p:nvCxnSpPr>
        <p:spPr>
          <a:xfrm>
            <a:off x="1680915" y="3549869"/>
            <a:ext cx="1299139" cy="45112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矢印コネクタ 89"/>
          <p:cNvCxnSpPr/>
          <p:nvPr/>
        </p:nvCxnSpPr>
        <p:spPr>
          <a:xfrm>
            <a:off x="1673462" y="4058855"/>
            <a:ext cx="1336369" cy="84527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矢印コネクタ 90"/>
          <p:cNvCxnSpPr/>
          <p:nvPr/>
        </p:nvCxnSpPr>
        <p:spPr>
          <a:xfrm>
            <a:off x="1601279" y="4270293"/>
            <a:ext cx="1434213" cy="154178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/>
          <p:cNvSpPr txBox="1"/>
          <p:nvPr/>
        </p:nvSpPr>
        <p:spPr>
          <a:xfrm>
            <a:off x="152350" y="4487112"/>
            <a:ext cx="1980029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ja-JP" altLang="en-US" sz="2800" b="1" dirty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プレイヤー</a:t>
            </a:r>
          </a:p>
        </p:txBody>
      </p:sp>
      <p:sp>
        <p:nvSpPr>
          <p:cNvPr id="97" name="楕円 96"/>
          <p:cNvSpPr/>
          <p:nvPr/>
        </p:nvSpPr>
        <p:spPr>
          <a:xfrm>
            <a:off x="6738828" y="3016103"/>
            <a:ext cx="3405415" cy="7467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7921" tIns="28960" rIns="57921" bIns="28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20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システム機能</a:t>
            </a:r>
            <a:endParaRPr kumimoji="1" lang="en-US" altLang="ja-JP" sz="2000" dirty="0" smtClean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3370605" y="3925644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コースを選択する</a:t>
            </a:r>
            <a:endParaRPr kumimoji="1" lang="ja-JP" altLang="en-US" sz="2400" dirty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sp>
        <p:nvSpPr>
          <p:cNvPr id="51" name="楕円 50"/>
          <p:cNvSpPr/>
          <p:nvPr/>
        </p:nvSpPr>
        <p:spPr>
          <a:xfrm>
            <a:off x="3009831" y="6543126"/>
            <a:ext cx="3405415" cy="8142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7921" tIns="28960" rIns="57921" bIns="28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24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車を動かす</a:t>
            </a:r>
            <a:endParaRPr kumimoji="1" lang="ja-JP" altLang="en-US" sz="2400" dirty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3370605" y="5728866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レースを開始する</a:t>
            </a:r>
            <a:endParaRPr kumimoji="1" lang="ja-JP" altLang="en-US" sz="2400" dirty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sp>
        <p:nvSpPr>
          <p:cNvPr id="61" name="楕円 60"/>
          <p:cNvSpPr/>
          <p:nvPr/>
        </p:nvSpPr>
        <p:spPr>
          <a:xfrm>
            <a:off x="6812361" y="4058855"/>
            <a:ext cx="3405415" cy="7467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7921" tIns="28960" rIns="57921" bIns="28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20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車が加速する</a:t>
            </a:r>
            <a:endParaRPr kumimoji="1" lang="en-US" altLang="ja-JP" sz="2000" dirty="0" smtClean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sp>
        <p:nvSpPr>
          <p:cNvPr id="64" name="楕円 63"/>
          <p:cNvSpPr/>
          <p:nvPr/>
        </p:nvSpPr>
        <p:spPr>
          <a:xfrm>
            <a:off x="6789690" y="4941955"/>
            <a:ext cx="3405415" cy="7467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7921" tIns="28960" rIns="57921" bIns="28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20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車が減速する</a:t>
            </a:r>
            <a:endParaRPr kumimoji="1" lang="en-US" altLang="ja-JP" sz="2000" dirty="0" smtClean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sp>
        <p:nvSpPr>
          <p:cNvPr id="65" name="楕円 64"/>
          <p:cNvSpPr/>
          <p:nvPr/>
        </p:nvSpPr>
        <p:spPr>
          <a:xfrm>
            <a:off x="6789690" y="5848342"/>
            <a:ext cx="3405415" cy="7467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7921" tIns="28960" rIns="57921" bIns="28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20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車が攻撃する</a:t>
            </a:r>
            <a:endParaRPr kumimoji="1" lang="en-US" altLang="ja-JP" sz="2000" dirty="0" smtClean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sp>
        <p:nvSpPr>
          <p:cNvPr id="67" name="楕円 66"/>
          <p:cNvSpPr/>
          <p:nvPr/>
        </p:nvSpPr>
        <p:spPr>
          <a:xfrm>
            <a:off x="6805078" y="6754729"/>
            <a:ext cx="3405415" cy="7467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7921" tIns="28960" rIns="57921" bIns="28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20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車がゴールする</a:t>
            </a:r>
            <a:endParaRPr kumimoji="1" lang="en-US" altLang="ja-JP" sz="2000" dirty="0" smtClean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cxnSp>
        <p:nvCxnSpPr>
          <p:cNvPr id="17" name="直線矢印コネクタ 16"/>
          <p:cNvCxnSpPr/>
          <p:nvPr/>
        </p:nvCxnSpPr>
        <p:spPr>
          <a:xfrm flipV="1">
            <a:off x="6261904" y="4541317"/>
            <a:ext cx="648182" cy="2213412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矢印コネクタ 67"/>
          <p:cNvCxnSpPr/>
          <p:nvPr/>
        </p:nvCxnSpPr>
        <p:spPr>
          <a:xfrm flipV="1">
            <a:off x="6335408" y="5441331"/>
            <a:ext cx="535921" cy="1322495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矢印コネクタ 76"/>
          <p:cNvCxnSpPr/>
          <p:nvPr/>
        </p:nvCxnSpPr>
        <p:spPr>
          <a:xfrm flipV="1">
            <a:off x="6368612" y="6352617"/>
            <a:ext cx="513174" cy="462584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矢印コネクタ 78"/>
          <p:cNvCxnSpPr/>
          <p:nvPr/>
        </p:nvCxnSpPr>
        <p:spPr>
          <a:xfrm>
            <a:off x="6421538" y="6891094"/>
            <a:ext cx="460248" cy="63241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グループ化 80">
            <a:extLst>
              <a:ext uri="{FF2B5EF4-FFF2-40B4-BE49-F238E27FC236}">
                <a16:creationId xmlns:a16="http://schemas.microsoft.com/office/drawing/2014/main" id="{EE097560-C42A-0A42-8D84-0185CC4F25D7}"/>
              </a:ext>
            </a:extLst>
          </p:cNvPr>
          <p:cNvGrpSpPr/>
          <p:nvPr/>
        </p:nvGrpSpPr>
        <p:grpSpPr>
          <a:xfrm>
            <a:off x="11158731" y="1886038"/>
            <a:ext cx="1620958" cy="1754663"/>
            <a:chOff x="1646003" y="1751309"/>
            <a:chExt cx="1620958" cy="1754663"/>
          </a:xfrm>
        </p:grpSpPr>
        <p:grpSp>
          <p:nvGrpSpPr>
            <p:cNvPr id="95" name="グループ化 94">
              <a:extLst>
                <a:ext uri="{FF2B5EF4-FFF2-40B4-BE49-F238E27FC236}">
                  <a16:creationId xmlns:a16="http://schemas.microsoft.com/office/drawing/2014/main" id="{7BE66A3D-CA84-5E4D-BD2E-BC91DFB8AF0B}"/>
                </a:ext>
              </a:extLst>
            </p:cNvPr>
            <p:cNvGrpSpPr/>
            <p:nvPr/>
          </p:nvGrpSpPr>
          <p:grpSpPr>
            <a:xfrm>
              <a:off x="2095704" y="1751309"/>
              <a:ext cx="721552" cy="1231444"/>
              <a:chOff x="2095704" y="1751309"/>
              <a:chExt cx="721552" cy="1231444"/>
            </a:xfrm>
          </p:grpSpPr>
          <p:sp>
            <p:nvSpPr>
              <p:cNvPr id="100" name="円/楕円 45">
                <a:extLst>
                  <a:ext uri="{FF2B5EF4-FFF2-40B4-BE49-F238E27FC236}">
                    <a16:creationId xmlns:a16="http://schemas.microsoft.com/office/drawing/2014/main" id="{23815155-1CA2-3D45-AC31-926CD588CF2A}"/>
                  </a:ext>
                </a:extLst>
              </p:cNvPr>
              <p:cNvSpPr/>
              <p:nvPr/>
            </p:nvSpPr>
            <p:spPr>
              <a:xfrm>
                <a:off x="2200759" y="1751309"/>
                <a:ext cx="511444" cy="511444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HGS創英角ｺﾞｼｯｸUB" panose="020B0900000000000000" pitchFamily="50" charset="-128"/>
                  <a:ea typeface="HGS創英角ｺﾞｼｯｸUB" panose="020B0900000000000000" pitchFamily="50" charset="-128"/>
                </a:endParaRPr>
              </a:p>
            </p:txBody>
          </p:sp>
          <p:cxnSp>
            <p:nvCxnSpPr>
              <p:cNvPr id="101" name="直線コネクタ 100">
                <a:extLst>
                  <a:ext uri="{FF2B5EF4-FFF2-40B4-BE49-F238E27FC236}">
                    <a16:creationId xmlns:a16="http://schemas.microsoft.com/office/drawing/2014/main" id="{7A531DCD-5B88-1F4B-AF36-9CD0F4986EBC}"/>
                  </a:ext>
                </a:extLst>
              </p:cNvPr>
              <p:cNvCxnSpPr>
                <a:cxnSpLocks/>
                <a:stCxn id="100" idx="4"/>
              </p:cNvCxnSpPr>
              <p:nvPr/>
            </p:nvCxnSpPr>
            <p:spPr>
              <a:xfrm>
                <a:off x="2456481" y="2262752"/>
                <a:ext cx="0" cy="360000"/>
              </a:xfrm>
              <a:prstGeom prst="line">
                <a:avLst/>
              </a:prstGeom>
              <a:ln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03" name="直線コネクタ 102">
                <a:extLst>
                  <a:ext uri="{FF2B5EF4-FFF2-40B4-BE49-F238E27FC236}">
                    <a16:creationId xmlns:a16="http://schemas.microsoft.com/office/drawing/2014/main" id="{C02C3AC9-4FEF-A844-A0E9-AFA277E47B6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095705" y="2623710"/>
                <a:ext cx="360775" cy="359042"/>
              </a:xfrm>
              <a:prstGeom prst="line">
                <a:avLst/>
              </a:prstGeom>
              <a:ln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04" name="直線コネクタ 103">
                <a:extLst>
                  <a:ext uri="{FF2B5EF4-FFF2-40B4-BE49-F238E27FC236}">
                    <a16:creationId xmlns:a16="http://schemas.microsoft.com/office/drawing/2014/main" id="{AAF7F5B4-904F-D042-B3EC-0E847C0464F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456481" y="2622753"/>
                <a:ext cx="360775" cy="360000"/>
              </a:xfrm>
              <a:prstGeom prst="line">
                <a:avLst/>
              </a:prstGeom>
              <a:ln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06" name="直線コネクタ 105">
                <a:extLst>
                  <a:ext uri="{FF2B5EF4-FFF2-40B4-BE49-F238E27FC236}">
                    <a16:creationId xmlns:a16="http://schemas.microsoft.com/office/drawing/2014/main" id="{E1A4EDBB-B27D-8448-B0B2-63A417ABC34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56480" y="2328657"/>
                <a:ext cx="360775" cy="0"/>
              </a:xfrm>
              <a:prstGeom prst="line">
                <a:avLst/>
              </a:prstGeom>
              <a:ln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07" name="直線コネクタ 106">
                <a:extLst>
                  <a:ext uri="{FF2B5EF4-FFF2-40B4-BE49-F238E27FC236}">
                    <a16:creationId xmlns:a16="http://schemas.microsoft.com/office/drawing/2014/main" id="{40301B1B-6681-2440-B293-D6C1D3A6909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95704" y="2328657"/>
                <a:ext cx="360775" cy="0"/>
              </a:xfrm>
              <a:prstGeom prst="line">
                <a:avLst/>
              </a:prstGeom>
              <a:ln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96" name="テキスト ボックス 95">
              <a:extLst>
                <a:ext uri="{FF2B5EF4-FFF2-40B4-BE49-F238E27FC236}">
                  <a16:creationId xmlns:a16="http://schemas.microsoft.com/office/drawing/2014/main" id="{D6F57841-1B83-4D44-887F-0E611ACFF747}"/>
                </a:ext>
              </a:extLst>
            </p:cNvPr>
            <p:cNvSpPr txBox="1"/>
            <p:nvPr/>
          </p:nvSpPr>
          <p:spPr>
            <a:xfrm>
              <a:off x="1646003" y="2982752"/>
              <a:ext cx="1620958" cy="5232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ja-JP" altLang="en-US" sz="2800" b="1" dirty="0" smtClean="0">
                  <a:latin typeface="HGS創英角ｺﾞｼｯｸUB" panose="020B0900000000000000" pitchFamily="50" charset="-128"/>
                  <a:ea typeface="HGS創英角ｺﾞｼｯｸUB" panose="020B0900000000000000" pitchFamily="50" charset="-128"/>
                </a:rPr>
                <a:t>システム</a:t>
              </a:r>
              <a:endParaRPr kumimoji="1" lang="ja-JP" altLang="en-US" sz="2800" b="1" dirty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endParaRPr>
            </a:p>
          </p:txBody>
        </p:sp>
      </p:grpSp>
      <p:sp>
        <p:nvSpPr>
          <p:cNvPr id="109" name="楕円 108"/>
          <p:cNvSpPr/>
          <p:nvPr/>
        </p:nvSpPr>
        <p:spPr>
          <a:xfrm>
            <a:off x="6812361" y="8426408"/>
            <a:ext cx="3421121" cy="8142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7921" tIns="28960" rIns="57921" bIns="28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sp>
        <p:nvSpPr>
          <p:cNvPr id="110" name="テキスト ボックス 109"/>
          <p:cNvSpPr txBox="1"/>
          <p:nvPr/>
        </p:nvSpPr>
        <p:spPr>
          <a:xfrm>
            <a:off x="7353370" y="8602705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リザルトシーン</a:t>
            </a:r>
            <a:endParaRPr kumimoji="1" lang="ja-JP" altLang="en-US" sz="2400" dirty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sp>
        <p:nvSpPr>
          <p:cNvPr id="111" name="楕円 110"/>
          <p:cNvSpPr/>
          <p:nvPr/>
        </p:nvSpPr>
        <p:spPr>
          <a:xfrm>
            <a:off x="3035492" y="7488207"/>
            <a:ext cx="3405415" cy="6831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7921" tIns="28960" rIns="57921" bIns="28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24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アイテムを使う</a:t>
            </a:r>
            <a:endParaRPr kumimoji="1" lang="ja-JP" altLang="en-US" sz="2400" dirty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cxnSp>
        <p:nvCxnSpPr>
          <p:cNvPr id="44" name="直線矢印コネクタ 43"/>
          <p:cNvCxnSpPr/>
          <p:nvPr/>
        </p:nvCxnSpPr>
        <p:spPr>
          <a:xfrm flipH="1">
            <a:off x="9225023" y="7501464"/>
            <a:ext cx="11574" cy="101750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2841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" name="表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0866859"/>
              </p:ext>
            </p:extLst>
          </p:nvPr>
        </p:nvGraphicFramePr>
        <p:xfrm>
          <a:off x="2663479" y="313151"/>
          <a:ext cx="7911185" cy="82680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11185">
                  <a:extLst>
                    <a:ext uri="{9D8B030D-6E8A-4147-A177-3AD203B41FA5}">
                      <a16:colId xmlns:a16="http://schemas.microsoft.com/office/drawing/2014/main" val="1291392292"/>
                    </a:ext>
                  </a:extLst>
                </a:gridCol>
              </a:tblGrid>
              <a:tr h="808156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latin typeface="HGS創英角ｺﾞｼｯｸUB" panose="020B0900000000000000" pitchFamily="50" charset="-128"/>
                          <a:ea typeface="HGS創英角ｺﾞｼｯｸUB" panose="020B0900000000000000" pitchFamily="50" charset="-128"/>
                        </a:rPr>
                        <a:t>マルチモード</a:t>
                      </a:r>
                      <a:endParaRPr kumimoji="1" lang="ja-JP" altLang="en-US" dirty="0">
                        <a:latin typeface="HGS創英角ｺﾞｼｯｸUB" panose="020B0900000000000000" pitchFamily="50" charset="-128"/>
                        <a:ea typeface="HGS創英角ｺﾞｼｯｸUB" panose="020B0900000000000000" pitchFamily="50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0164101"/>
                  </a:ext>
                </a:extLst>
              </a:tr>
              <a:tr h="7459908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4608490"/>
                  </a:ext>
                </a:extLst>
              </a:tr>
            </a:tbl>
          </a:graphicData>
        </a:graphic>
      </p:graphicFrame>
      <p:sp>
        <p:nvSpPr>
          <p:cNvPr id="62" name="角丸四角形 61"/>
          <p:cNvSpPr/>
          <p:nvPr/>
        </p:nvSpPr>
        <p:spPr>
          <a:xfrm>
            <a:off x="6459499" y="6550220"/>
            <a:ext cx="3944040" cy="107879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" name="楕円 80"/>
          <p:cNvSpPr/>
          <p:nvPr/>
        </p:nvSpPr>
        <p:spPr>
          <a:xfrm>
            <a:off x="3182000" y="2969252"/>
            <a:ext cx="2666838" cy="76864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7921" tIns="28960" rIns="57921" bIns="28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sp>
        <p:nvSpPr>
          <p:cNvPr id="101" name="楕円 100"/>
          <p:cNvSpPr/>
          <p:nvPr/>
        </p:nvSpPr>
        <p:spPr>
          <a:xfrm>
            <a:off x="3185512" y="1251355"/>
            <a:ext cx="2663326" cy="8142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7921" tIns="28960" rIns="57921" bIns="28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sp>
        <p:nvSpPr>
          <p:cNvPr id="103" name="テキスト ボックス 102"/>
          <p:cNvSpPr txBox="1"/>
          <p:nvPr/>
        </p:nvSpPr>
        <p:spPr>
          <a:xfrm>
            <a:off x="3470147" y="3133049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フレンド申請</a:t>
            </a:r>
            <a:endParaRPr kumimoji="1" lang="ja-JP" altLang="en-US" sz="2400" dirty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521341" y="7432425"/>
            <a:ext cx="1266693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ja-JP" altLang="en-US" sz="2800" b="1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ゲスト</a:t>
            </a:r>
            <a:endParaRPr kumimoji="1" lang="ja-JP" altLang="en-US" sz="2800" b="1" dirty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cxnSp>
        <p:nvCxnSpPr>
          <p:cNvPr id="74" name="直線矢印コネクタ 73"/>
          <p:cNvCxnSpPr/>
          <p:nvPr/>
        </p:nvCxnSpPr>
        <p:spPr>
          <a:xfrm flipH="1" flipV="1">
            <a:off x="10266903" y="2295934"/>
            <a:ext cx="1067604" cy="108801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66" name="グループ化 65">
            <a:extLst>
              <a:ext uri="{FF2B5EF4-FFF2-40B4-BE49-F238E27FC236}">
                <a16:creationId xmlns:a16="http://schemas.microsoft.com/office/drawing/2014/main" id="{7BE66A3D-CA84-5E4D-BD2E-BC91DFB8AF0B}"/>
              </a:ext>
            </a:extLst>
          </p:cNvPr>
          <p:cNvGrpSpPr/>
          <p:nvPr/>
        </p:nvGrpSpPr>
        <p:grpSpPr>
          <a:xfrm>
            <a:off x="771525" y="2990619"/>
            <a:ext cx="721552" cy="1231444"/>
            <a:chOff x="2095704" y="1751309"/>
            <a:chExt cx="721552" cy="1231444"/>
          </a:xfrm>
        </p:grpSpPr>
        <p:sp>
          <p:nvSpPr>
            <p:cNvPr id="70" name="円/楕円 45">
              <a:extLst>
                <a:ext uri="{FF2B5EF4-FFF2-40B4-BE49-F238E27FC236}">
                  <a16:creationId xmlns:a16="http://schemas.microsoft.com/office/drawing/2014/main" id="{23815155-1CA2-3D45-AC31-926CD588CF2A}"/>
                </a:ext>
              </a:extLst>
            </p:cNvPr>
            <p:cNvSpPr/>
            <p:nvPr/>
          </p:nvSpPr>
          <p:spPr>
            <a:xfrm>
              <a:off x="2200759" y="1751309"/>
              <a:ext cx="511444" cy="511444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71" name="直線コネクタ 70">
              <a:extLst>
                <a:ext uri="{FF2B5EF4-FFF2-40B4-BE49-F238E27FC236}">
                  <a16:creationId xmlns:a16="http://schemas.microsoft.com/office/drawing/2014/main" id="{7A531DCD-5B88-1F4B-AF36-9CD0F4986EBC}"/>
                </a:ext>
              </a:extLst>
            </p:cNvPr>
            <p:cNvCxnSpPr>
              <a:cxnSpLocks/>
              <a:stCxn id="70" idx="4"/>
            </p:cNvCxnSpPr>
            <p:nvPr/>
          </p:nvCxnSpPr>
          <p:spPr>
            <a:xfrm>
              <a:off x="2456481" y="2262752"/>
              <a:ext cx="0" cy="360000"/>
            </a:xfrm>
            <a:prstGeom prst="line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72" name="直線コネクタ 71">
              <a:extLst>
                <a:ext uri="{FF2B5EF4-FFF2-40B4-BE49-F238E27FC236}">
                  <a16:creationId xmlns:a16="http://schemas.microsoft.com/office/drawing/2014/main" id="{C02C3AC9-4FEF-A844-A0E9-AFA277E47B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95705" y="2623710"/>
              <a:ext cx="360775" cy="359042"/>
            </a:xfrm>
            <a:prstGeom prst="line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73" name="直線コネクタ 72">
              <a:extLst>
                <a:ext uri="{FF2B5EF4-FFF2-40B4-BE49-F238E27FC236}">
                  <a16:creationId xmlns:a16="http://schemas.microsoft.com/office/drawing/2014/main" id="{AAF7F5B4-904F-D042-B3EC-0E847C0464F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56481" y="2622753"/>
              <a:ext cx="360775" cy="360000"/>
            </a:xfrm>
            <a:prstGeom prst="line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75" name="直線コネクタ 74">
              <a:extLst>
                <a:ext uri="{FF2B5EF4-FFF2-40B4-BE49-F238E27FC236}">
                  <a16:creationId xmlns:a16="http://schemas.microsoft.com/office/drawing/2014/main" id="{E1A4EDBB-B27D-8448-B0B2-63A417ABC3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56480" y="2328657"/>
              <a:ext cx="360775" cy="0"/>
            </a:xfrm>
            <a:prstGeom prst="line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76" name="直線コネクタ 75">
              <a:extLst>
                <a:ext uri="{FF2B5EF4-FFF2-40B4-BE49-F238E27FC236}">
                  <a16:creationId xmlns:a16="http://schemas.microsoft.com/office/drawing/2014/main" id="{40301B1B-6681-2440-B293-D6C1D3A6909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95704" y="2328657"/>
              <a:ext cx="360775" cy="0"/>
            </a:xfrm>
            <a:prstGeom prst="line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</p:grpSp>
      <p:grpSp>
        <p:nvGrpSpPr>
          <p:cNvPr id="78" name="グループ化 77">
            <a:extLst>
              <a:ext uri="{FF2B5EF4-FFF2-40B4-BE49-F238E27FC236}">
                <a16:creationId xmlns:a16="http://schemas.microsoft.com/office/drawing/2014/main" id="{7BE66A3D-CA84-5E4D-BD2E-BC91DFB8AF0B}"/>
              </a:ext>
            </a:extLst>
          </p:cNvPr>
          <p:cNvGrpSpPr/>
          <p:nvPr/>
        </p:nvGrpSpPr>
        <p:grpSpPr>
          <a:xfrm>
            <a:off x="771525" y="5941256"/>
            <a:ext cx="721552" cy="1231444"/>
            <a:chOff x="2095704" y="1751309"/>
            <a:chExt cx="721552" cy="1231444"/>
          </a:xfrm>
        </p:grpSpPr>
        <p:sp>
          <p:nvSpPr>
            <p:cNvPr id="82" name="円/楕円 45">
              <a:extLst>
                <a:ext uri="{FF2B5EF4-FFF2-40B4-BE49-F238E27FC236}">
                  <a16:creationId xmlns:a16="http://schemas.microsoft.com/office/drawing/2014/main" id="{23815155-1CA2-3D45-AC31-926CD588CF2A}"/>
                </a:ext>
              </a:extLst>
            </p:cNvPr>
            <p:cNvSpPr/>
            <p:nvPr/>
          </p:nvSpPr>
          <p:spPr>
            <a:xfrm>
              <a:off x="2200759" y="1751309"/>
              <a:ext cx="511444" cy="511444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84" name="直線コネクタ 83">
              <a:extLst>
                <a:ext uri="{FF2B5EF4-FFF2-40B4-BE49-F238E27FC236}">
                  <a16:creationId xmlns:a16="http://schemas.microsoft.com/office/drawing/2014/main" id="{7A531DCD-5B88-1F4B-AF36-9CD0F4986EBC}"/>
                </a:ext>
              </a:extLst>
            </p:cNvPr>
            <p:cNvCxnSpPr>
              <a:cxnSpLocks/>
              <a:stCxn id="82" idx="4"/>
            </p:cNvCxnSpPr>
            <p:nvPr/>
          </p:nvCxnSpPr>
          <p:spPr>
            <a:xfrm>
              <a:off x="2456481" y="2262752"/>
              <a:ext cx="0" cy="360000"/>
            </a:xfrm>
            <a:prstGeom prst="line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85" name="直線コネクタ 84">
              <a:extLst>
                <a:ext uri="{FF2B5EF4-FFF2-40B4-BE49-F238E27FC236}">
                  <a16:creationId xmlns:a16="http://schemas.microsoft.com/office/drawing/2014/main" id="{C02C3AC9-4FEF-A844-A0E9-AFA277E47B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95705" y="2623710"/>
              <a:ext cx="360775" cy="359042"/>
            </a:xfrm>
            <a:prstGeom prst="line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86" name="直線コネクタ 85">
              <a:extLst>
                <a:ext uri="{FF2B5EF4-FFF2-40B4-BE49-F238E27FC236}">
                  <a16:creationId xmlns:a16="http://schemas.microsoft.com/office/drawing/2014/main" id="{AAF7F5B4-904F-D042-B3EC-0E847C0464F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56481" y="2622753"/>
              <a:ext cx="360775" cy="360000"/>
            </a:xfrm>
            <a:prstGeom prst="line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87" name="直線コネクタ 86">
              <a:extLst>
                <a:ext uri="{FF2B5EF4-FFF2-40B4-BE49-F238E27FC236}">
                  <a16:creationId xmlns:a16="http://schemas.microsoft.com/office/drawing/2014/main" id="{E1A4EDBB-B27D-8448-B0B2-63A417ABC3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56480" y="2328657"/>
              <a:ext cx="360775" cy="0"/>
            </a:xfrm>
            <a:prstGeom prst="line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88" name="直線コネクタ 87">
              <a:extLst>
                <a:ext uri="{FF2B5EF4-FFF2-40B4-BE49-F238E27FC236}">
                  <a16:creationId xmlns:a16="http://schemas.microsoft.com/office/drawing/2014/main" id="{40301B1B-6681-2440-B293-D6C1D3A6909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95704" y="2328657"/>
              <a:ext cx="360775" cy="0"/>
            </a:xfrm>
            <a:prstGeom prst="line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</p:grpSp>
      <p:cxnSp>
        <p:nvCxnSpPr>
          <p:cNvPr id="46" name="直線矢印コネクタ 45"/>
          <p:cNvCxnSpPr/>
          <p:nvPr/>
        </p:nvCxnSpPr>
        <p:spPr>
          <a:xfrm flipV="1">
            <a:off x="1690591" y="1802194"/>
            <a:ext cx="1431228" cy="156910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矢印コネクタ 88"/>
          <p:cNvCxnSpPr/>
          <p:nvPr/>
        </p:nvCxnSpPr>
        <p:spPr>
          <a:xfrm flipV="1">
            <a:off x="1648033" y="2622044"/>
            <a:ext cx="1473786" cy="110813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矢印コネクタ 89"/>
          <p:cNvCxnSpPr/>
          <p:nvPr/>
        </p:nvCxnSpPr>
        <p:spPr>
          <a:xfrm flipV="1">
            <a:off x="1673462" y="3475170"/>
            <a:ext cx="1448357" cy="58368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矢印コネクタ 90"/>
          <p:cNvCxnSpPr/>
          <p:nvPr/>
        </p:nvCxnSpPr>
        <p:spPr>
          <a:xfrm flipV="1">
            <a:off x="1673462" y="4231654"/>
            <a:ext cx="1448357" cy="8344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/>
          <p:cNvSpPr txBox="1"/>
          <p:nvPr/>
        </p:nvSpPr>
        <p:spPr>
          <a:xfrm>
            <a:off x="509019" y="4487112"/>
            <a:ext cx="1266693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ja-JP" altLang="en-US" sz="2800" b="1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ホスト</a:t>
            </a:r>
            <a:endParaRPr kumimoji="1" lang="ja-JP" altLang="en-US" sz="2800" b="1" dirty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cxnSp>
        <p:nvCxnSpPr>
          <p:cNvPr id="92" name="直線矢印コネクタ 91"/>
          <p:cNvCxnSpPr/>
          <p:nvPr/>
        </p:nvCxnSpPr>
        <p:spPr>
          <a:xfrm flipV="1">
            <a:off x="1692783" y="1873208"/>
            <a:ext cx="1551556" cy="3984010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矢印コネクタ 92"/>
          <p:cNvCxnSpPr/>
          <p:nvPr/>
        </p:nvCxnSpPr>
        <p:spPr>
          <a:xfrm flipV="1">
            <a:off x="1743913" y="3535430"/>
            <a:ext cx="1500426" cy="2642549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矢印コネクタ 93"/>
          <p:cNvCxnSpPr/>
          <p:nvPr/>
        </p:nvCxnSpPr>
        <p:spPr>
          <a:xfrm flipV="1">
            <a:off x="1773598" y="5061181"/>
            <a:ext cx="1321341" cy="1274877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楕円 96"/>
          <p:cNvSpPr/>
          <p:nvPr/>
        </p:nvSpPr>
        <p:spPr>
          <a:xfrm>
            <a:off x="6526269" y="1684451"/>
            <a:ext cx="3740634" cy="94195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7921" tIns="28960" rIns="57921" bIns="28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24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アドホックモード</a:t>
            </a:r>
            <a:endParaRPr kumimoji="1" lang="en-US" altLang="ja-JP" sz="2400" dirty="0" smtClean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  <a:p>
            <a:pPr algn="ctr"/>
            <a:r>
              <a:rPr kumimoji="1" lang="ja-JP" altLang="en-US" sz="24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選択</a:t>
            </a:r>
            <a:endParaRPr kumimoji="1" lang="en-US" altLang="ja-JP" sz="2400" dirty="0" smtClean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cxnSp>
        <p:nvCxnSpPr>
          <p:cNvPr id="102" name="直線矢印コネクタ 101"/>
          <p:cNvCxnSpPr/>
          <p:nvPr/>
        </p:nvCxnSpPr>
        <p:spPr>
          <a:xfrm flipH="1" flipV="1">
            <a:off x="10266903" y="3402861"/>
            <a:ext cx="988208" cy="27920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5" name="直線矢印コネクタ 104"/>
          <p:cNvCxnSpPr/>
          <p:nvPr/>
        </p:nvCxnSpPr>
        <p:spPr>
          <a:xfrm flipH="1">
            <a:off x="10071605" y="3984046"/>
            <a:ext cx="1183506" cy="44438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45" name="グループ化 44">
            <a:extLst>
              <a:ext uri="{FF2B5EF4-FFF2-40B4-BE49-F238E27FC236}">
                <a16:creationId xmlns:a16="http://schemas.microsoft.com/office/drawing/2014/main" id="{EE097560-C42A-0A42-8D84-0185CC4F25D7}"/>
              </a:ext>
            </a:extLst>
          </p:cNvPr>
          <p:cNvGrpSpPr/>
          <p:nvPr/>
        </p:nvGrpSpPr>
        <p:grpSpPr>
          <a:xfrm>
            <a:off x="10975189" y="2894717"/>
            <a:ext cx="1988045" cy="1754663"/>
            <a:chOff x="1462461" y="1751309"/>
            <a:chExt cx="1988045" cy="1754663"/>
          </a:xfrm>
        </p:grpSpPr>
        <p:grpSp>
          <p:nvGrpSpPr>
            <p:cNvPr id="47" name="グループ化 46">
              <a:extLst>
                <a:ext uri="{FF2B5EF4-FFF2-40B4-BE49-F238E27FC236}">
                  <a16:creationId xmlns:a16="http://schemas.microsoft.com/office/drawing/2014/main" id="{7BE66A3D-CA84-5E4D-BD2E-BC91DFB8AF0B}"/>
                </a:ext>
              </a:extLst>
            </p:cNvPr>
            <p:cNvGrpSpPr/>
            <p:nvPr/>
          </p:nvGrpSpPr>
          <p:grpSpPr>
            <a:xfrm>
              <a:off x="2095704" y="1751309"/>
              <a:ext cx="721552" cy="1231444"/>
              <a:chOff x="2095704" y="1751309"/>
              <a:chExt cx="721552" cy="1231444"/>
            </a:xfrm>
          </p:grpSpPr>
          <p:sp>
            <p:nvSpPr>
              <p:cNvPr id="49" name="円/楕円 45">
                <a:extLst>
                  <a:ext uri="{FF2B5EF4-FFF2-40B4-BE49-F238E27FC236}">
                    <a16:creationId xmlns:a16="http://schemas.microsoft.com/office/drawing/2014/main" id="{23815155-1CA2-3D45-AC31-926CD588CF2A}"/>
                  </a:ext>
                </a:extLst>
              </p:cNvPr>
              <p:cNvSpPr/>
              <p:nvPr/>
            </p:nvSpPr>
            <p:spPr>
              <a:xfrm>
                <a:off x="2200759" y="1751309"/>
                <a:ext cx="511444" cy="511444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HGS創英角ｺﾞｼｯｸUB" panose="020B0900000000000000" pitchFamily="50" charset="-128"/>
                  <a:ea typeface="HGS創英角ｺﾞｼｯｸUB" panose="020B0900000000000000" pitchFamily="50" charset="-128"/>
                </a:endParaRPr>
              </a:p>
            </p:txBody>
          </p:sp>
          <p:cxnSp>
            <p:nvCxnSpPr>
              <p:cNvPr id="50" name="直線コネクタ 49">
                <a:extLst>
                  <a:ext uri="{FF2B5EF4-FFF2-40B4-BE49-F238E27FC236}">
                    <a16:creationId xmlns:a16="http://schemas.microsoft.com/office/drawing/2014/main" id="{7A531DCD-5B88-1F4B-AF36-9CD0F4986EBC}"/>
                  </a:ext>
                </a:extLst>
              </p:cNvPr>
              <p:cNvCxnSpPr>
                <a:cxnSpLocks/>
                <a:stCxn id="49" idx="4"/>
              </p:cNvCxnSpPr>
              <p:nvPr/>
            </p:nvCxnSpPr>
            <p:spPr>
              <a:xfrm>
                <a:off x="2456481" y="2262752"/>
                <a:ext cx="0" cy="360000"/>
              </a:xfrm>
              <a:prstGeom prst="line">
                <a:avLst/>
              </a:prstGeom>
              <a:ln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51" name="直線コネクタ 50">
                <a:extLst>
                  <a:ext uri="{FF2B5EF4-FFF2-40B4-BE49-F238E27FC236}">
                    <a16:creationId xmlns:a16="http://schemas.microsoft.com/office/drawing/2014/main" id="{C02C3AC9-4FEF-A844-A0E9-AFA277E47B6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095705" y="2623710"/>
                <a:ext cx="360775" cy="359042"/>
              </a:xfrm>
              <a:prstGeom prst="line">
                <a:avLst/>
              </a:prstGeom>
              <a:ln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52" name="直線コネクタ 51">
                <a:extLst>
                  <a:ext uri="{FF2B5EF4-FFF2-40B4-BE49-F238E27FC236}">
                    <a16:creationId xmlns:a16="http://schemas.microsoft.com/office/drawing/2014/main" id="{AAF7F5B4-904F-D042-B3EC-0E847C0464F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456481" y="2622753"/>
                <a:ext cx="360775" cy="360000"/>
              </a:xfrm>
              <a:prstGeom prst="line">
                <a:avLst/>
              </a:prstGeom>
              <a:ln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53" name="直線コネクタ 52">
                <a:extLst>
                  <a:ext uri="{FF2B5EF4-FFF2-40B4-BE49-F238E27FC236}">
                    <a16:creationId xmlns:a16="http://schemas.microsoft.com/office/drawing/2014/main" id="{E1A4EDBB-B27D-8448-B0B2-63A417ABC34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56480" y="2328657"/>
                <a:ext cx="360775" cy="0"/>
              </a:xfrm>
              <a:prstGeom prst="line">
                <a:avLst/>
              </a:prstGeom>
              <a:ln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54" name="直線コネクタ 53">
                <a:extLst>
                  <a:ext uri="{FF2B5EF4-FFF2-40B4-BE49-F238E27FC236}">
                    <a16:creationId xmlns:a16="http://schemas.microsoft.com/office/drawing/2014/main" id="{40301B1B-6681-2440-B293-D6C1D3A6909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95704" y="2328657"/>
                <a:ext cx="360775" cy="0"/>
              </a:xfrm>
              <a:prstGeom prst="line">
                <a:avLst/>
              </a:prstGeom>
              <a:ln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48" name="テキスト ボックス 47">
              <a:extLst>
                <a:ext uri="{FF2B5EF4-FFF2-40B4-BE49-F238E27FC236}">
                  <a16:creationId xmlns:a16="http://schemas.microsoft.com/office/drawing/2014/main" id="{D6F57841-1B83-4D44-887F-0E611ACFF747}"/>
                </a:ext>
              </a:extLst>
            </p:cNvPr>
            <p:cNvSpPr txBox="1"/>
            <p:nvPr/>
          </p:nvSpPr>
          <p:spPr>
            <a:xfrm>
              <a:off x="1462461" y="2982752"/>
              <a:ext cx="1988045" cy="5232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ja-JP" altLang="en-US" sz="2800" b="1" dirty="0" smtClean="0">
                  <a:latin typeface="HGS創英角ｺﾞｼｯｸUB" panose="020B0900000000000000" pitchFamily="50" charset="-128"/>
                  <a:ea typeface="HGS創英角ｺﾞｼｯｸUB" panose="020B0900000000000000" pitchFamily="50" charset="-128"/>
                </a:rPr>
                <a:t>プレイヤー</a:t>
              </a:r>
              <a:endParaRPr kumimoji="1" lang="ja-JP" altLang="en-US" sz="2800" b="1" dirty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endParaRPr>
            </a:p>
          </p:txBody>
        </p:sp>
      </p:grpSp>
      <p:sp>
        <p:nvSpPr>
          <p:cNvPr id="80" name="楕円 79"/>
          <p:cNvSpPr/>
          <p:nvPr/>
        </p:nvSpPr>
        <p:spPr>
          <a:xfrm>
            <a:off x="3182000" y="3865088"/>
            <a:ext cx="2666839" cy="66132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7921" tIns="28960" rIns="57921" bIns="28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24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入室する</a:t>
            </a:r>
            <a:endParaRPr kumimoji="1" lang="ja-JP" altLang="en-US" sz="2400" dirty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sp>
        <p:nvSpPr>
          <p:cNvPr id="96" name="テキスト ボックス 95"/>
          <p:cNvSpPr txBox="1"/>
          <p:nvPr/>
        </p:nvSpPr>
        <p:spPr>
          <a:xfrm>
            <a:off x="3830120" y="1411543"/>
            <a:ext cx="1415772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ja-JP" altLang="en-US" sz="24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車の選択</a:t>
            </a:r>
            <a:endParaRPr kumimoji="1" lang="ja-JP" altLang="en-US" sz="2400" dirty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sp>
        <p:nvSpPr>
          <p:cNvPr id="104" name="楕円 103"/>
          <p:cNvSpPr/>
          <p:nvPr/>
        </p:nvSpPr>
        <p:spPr>
          <a:xfrm>
            <a:off x="3173415" y="4583263"/>
            <a:ext cx="2704992" cy="764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7921" tIns="28960" rIns="57921" bIns="28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sp>
        <p:nvSpPr>
          <p:cNvPr id="106" name="テキスト ボックス 105"/>
          <p:cNvSpPr txBox="1"/>
          <p:nvPr/>
        </p:nvSpPr>
        <p:spPr>
          <a:xfrm>
            <a:off x="3840820" y="4734530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退出する</a:t>
            </a:r>
            <a:endParaRPr kumimoji="1" lang="ja-JP" altLang="en-US" sz="2400" dirty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sp>
        <p:nvSpPr>
          <p:cNvPr id="107" name="楕円 106"/>
          <p:cNvSpPr/>
          <p:nvPr/>
        </p:nvSpPr>
        <p:spPr>
          <a:xfrm>
            <a:off x="3231575" y="6571162"/>
            <a:ext cx="2729789" cy="764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7921" tIns="28960" rIns="57921" bIns="28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sp>
        <p:nvSpPr>
          <p:cNvPr id="108" name="テキスト ボックス 107"/>
          <p:cNvSpPr txBox="1"/>
          <p:nvPr/>
        </p:nvSpPr>
        <p:spPr>
          <a:xfrm>
            <a:off x="3502077" y="6681851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レースをする</a:t>
            </a:r>
            <a:endParaRPr kumimoji="1" lang="ja-JP" altLang="en-US" sz="2400" dirty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sp>
        <p:nvSpPr>
          <p:cNvPr id="109" name="楕円 108"/>
          <p:cNvSpPr/>
          <p:nvPr/>
        </p:nvSpPr>
        <p:spPr>
          <a:xfrm>
            <a:off x="6632415" y="4191571"/>
            <a:ext cx="3405415" cy="7467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7921" tIns="28960" rIns="57921" bIns="28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2400" dirty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ホスト</a:t>
            </a:r>
            <a:r>
              <a:rPr kumimoji="1" lang="ja-JP" altLang="en-US" sz="24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にな</a:t>
            </a:r>
            <a:r>
              <a:rPr kumimoji="1" lang="ja-JP" altLang="en-US" sz="2400" dirty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る</a:t>
            </a:r>
            <a:endParaRPr kumimoji="1" lang="en-US" altLang="ja-JP" sz="2400" dirty="0" smtClean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sp>
        <p:nvSpPr>
          <p:cNvPr id="110" name="楕円 109"/>
          <p:cNvSpPr/>
          <p:nvPr/>
        </p:nvSpPr>
        <p:spPr>
          <a:xfrm>
            <a:off x="6615888" y="5345575"/>
            <a:ext cx="3405415" cy="7467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7921" tIns="28960" rIns="57921" bIns="28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24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ゲストにな</a:t>
            </a:r>
            <a:r>
              <a:rPr kumimoji="1" lang="ja-JP" altLang="en-US" sz="2400" dirty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る</a:t>
            </a:r>
            <a:endParaRPr kumimoji="1" lang="en-US" altLang="ja-JP" sz="2400" dirty="0" smtClean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cxnSp>
        <p:nvCxnSpPr>
          <p:cNvPr id="111" name="直線矢印コネクタ 110"/>
          <p:cNvCxnSpPr/>
          <p:nvPr/>
        </p:nvCxnSpPr>
        <p:spPr>
          <a:xfrm flipH="1">
            <a:off x="10021303" y="4687130"/>
            <a:ext cx="1428806" cy="81787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2" name="直線矢印コネクタ 111"/>
          <p:cNvCxnSpPr/>
          <p:nvPr/>
        </p:nvCxnSpPr>
        <p:spPr>
          <a:xfrm flipV="1">
            <a:off x="1925998" y="5839706"/>
            <a:ext cx="1236477" cy="648753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矢印コネクタ 112"/>
          <p:cNvCxnSpPr/>
          <p:nvPr/>
        </p:nvCxnSpPr>
        <p:spPr>
          <a:xfrm>
            <a:off x="1673462" y="4487112"/>
            <a:ext cx="1416927" cy="45119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楕円 113"/>
          <p:cNvSpPr/>
          <p:nvPr/>
        </p:nvSpPr>
        <p:spPr>
          <a:xfrm>
            <a:off x="3206031" y="5481825"/>
            <a:ext cx="2685349" cy="76864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7921" tIns="28960" rIns="57921" bIns="28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sp>
        <p:nvSpPr>
          <p:cNvPr id="115" name="テキスト ボックス 114"/>
          <p:cNvSpPr txBox="1"/>
          <p:nvPr/>
        </p:nvSpPr>
        <p:spPr>
          <a:xfrm>
            <a:off x="3495464" y="5657701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ブロック機能</a:t>
            </a:r>
            <a:endParaRPr kumimoji="1" lang="ja-JP" altLang="en-US" sz="2400" dirty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cxnSp>
        <p:nvCxnSpPr>
          <p:cNvPr id="116" name="直線矢印コネクタ 115"/>
          <p:cNvCxnSpPr/>
          <p:nvPr/>
        </p:nvCxnSpPr>
        <p:spPr>
          <a:xfrm>
            <a:off x="1983032" y="6571695"/>
            <a:ext cx="1246102" cy="268310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線矢印コネクタ 116"/>
          <p:cNvCxnSpPr/>
          <p:nvPr/>
        </p:nvCxnSpPr>
        <p:spPr>
          <a:xfrm>
            <a:off x="1690591" y="4856704"/>
            <a:ext cx="1632224" cy="286712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楕円 117"/>
          <p:cNvSpPr/>
          <p:nvPr/>
        </p:nvSpPr>
        <p:spPr>
          <a:xfrm>
            <a:off x="6688678" y="6699775"/>
            <a:ext cx="3405415" cy="7467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7921" tIns="28960" rIns="57921" bIns="28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20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システム機能</a:t>
            </a:r>
            <a:endParaRPr kumimoji="1" lang="en-US" altLang="ja-JP" sz="2000" dirty="0" smtClean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sp>
        <p:nvSpPr>
          <p:cNvPr id="119" name="楕円 118"/>
          <p:cNvSpPr/>
          <p:nvPr/>
        </p:nvSpPr>
        <p:spPr>
          <a:xfrm>
            <a:off x="3283614" y="7499455"/>
            <a:ext cx="2704992" cy="764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7921" tIns="28960" rIns="57921" bIns="28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sp>
        <p:nvSpPr>
          <p:cNvPr id="120" name="テキスト ボックス 119"/>
          <p:cNvSpPr txBox="1"/>
          <p:nvPr/>
        </p:nvSpPr>
        <p:spPr>
          <a:xfrm>
            <a:off x="3705648" y="769403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退出さ</a:t>
            </a:r>
            <a:r>
              <a:rPr kumimoji="1" lang="ja-JP" altLang="en-US" sz="2400" dirty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せ</a:t>
            </a:r>
            <a:r>
              <a:rPr kumimoji="1" lang="ja-JP" altLang="en-US" sz="24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る</a:t>
            </a:r>
            <a:endParaRPr kumimoji="1" lang="ja-JP" altLang="en-US" sz="2400" dirty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cxnSp>
        <p:nvCxnSpPr>
          <p:cNvPr id="121" name="直線矢印コネクタ 120"/>
          <p:cNvCxnSpPr/>
          <p:nvPr/>
        </p:nvCxnSpPr>
        <p:spPr>
          <a:xfrm>
            <a:off x="1680806" y="4683905"/>
            <a:ext cx="1665770" cy="2066933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楕円 62"/>
          <p:cNvSpPr/>
          <p:nvPr/>
        </p:nvSpPr>
        <p:spPr>
          <a:xfrm>
            <a:off x="6650484" y="8775622"/>
            <a:ext cx="3421121" cy="8142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7921" tIns="28960" rIns="57921" bIns="28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cxnSp>
        <p:nvCxnSpPr>
          <p:cNvPr id="64" name="直線矢印コネクタ 63"/>
          <p:cNvCxnSpPr>
            <a:stCxn id="107" idx="5"/>
          </p:cNvCxnSpPr>
          <p:nvPr/>
        </p:nvCxnSpPr>
        <p:spPr>
          <a:xfrm>
            <a:off x="5561596" y="7223448"/>
            <a:ext cx="1667936" cy="161646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テキスト ボックス 64"/>
          <p:cNvSpPr txBox="1"/>
          <p:nvPr/>
        </p:nvSpPr>
        <p:spPr>
          <a:xfrm>
            <a:off x="7237385" y="8951919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リザルトシーン</a:t>
            </a:r>
            <a:endParaRPr kumimoji="1" lang="ja-JP" altLang="en-US" sz="2400" dirty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sp>
        <p:nvSpPr>
          <p:cNvPr id="77" name="楕円 76"/>
          <p:cNvSpPr/>
          <p:nvPr/>
        </p:nvSpPr>
        <p:spPr>
          <a:xfrm>
            <a:off x="3185512" y="2155427"/>
            <a:ext cx="2663326" cy="71797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7921" tIns="28960" rIns="57921" bIns="28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sp>
        <p:nvSpPr>
          <p:cNvPr id="79" name="テキスト ボックス 78"/>
          <p:cNvSpPr txBox="1"/>
          <p:nvPr/>
        </p:nvSpPr>
        <p:spPr>
          <a:xfrm>
            <a:off x="3346576" y="2295934"/>
            <a:ext cx="2441694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ja-JP" altLang="en-US" sz="20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コース、</a:t>
            </a:r>
            <a:r>
              <a:rPr kumimoji="1" lang="en-US" altLang="ja-JP" sz="20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CPU</a:t>
            </a:r>
            <a:r>
              <a:rPr kumimoji="1" lang="ja-JP" altLang="en-US" sz="20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の選択</a:t>
            </a:r>
            <a:endParaRPr kumimoji="1" lang="ja-JP" altLang="en-US" sz="2000" dirty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cxnSp>
        <p:nvCxnSpPr>
          <p:cNvPr id="95" name="直線矢印コネクタ 94"/>
          <p:cNvCxnSpPr/>
          <p:nvPr/>
        </p:nvCxnSpPr>
        <p:spPr>
          <a:xfrm>
            <a:off x="1720152" y="4574819"/>
            <a:ext cx="1448713" cy="113948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矢印コネクタ 98"/>
          <p:cNvCxnSpPr/>
          <p:nvPr/>
        </p:nvCxnSpPr>
        <p:spPr>
          <a:xfrm flipV="1">
            <a:off x="1765658" y="4382125"/>
            <a:ext cx="1365215" cy="1814853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楕円 121"/>
          <p:cNvSpPr/>
          <p:nvPr/>
        </p:nvSpPr>
        <p:spPr>
          <a:xfrm>
            <a:off x="6505561" y="2815308"/>
            <a:ext cx="3740634" cy="94195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7921" tIns="28960" rIns="57921" bIns="28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24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オンラインモード</a:t>
            </a:r>
            <a:endParaRPr kumimoji="1" lang="en-US" altLang="ja-JP" sz="2400" dirty="0" smtClean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  <a:p>
            <a:pPr algn="ctr"/>
            <a:r>
              <a:rPr kumimoji="1" lang="ja-JP" altLang="en-US" sz="24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選択</a:t>
            </a:r>
            <a:endParaRPr kumimoji="1" lang="en-US" altLang="ja-JP" sz="2400" dirty="0" smtClean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93249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角丸四角形 78"/>
          <p:cNvSpPr/>
          <p:nvPr/>
        </p:nvSpPr>
        <p:spPr>
          <a:xfrm>
            <a:off x="6578691" y="6986048"/>
            <a:ext cx="3944040" cy="107879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61" name="表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562974"/>
              </p:ext>
            </p:extLst>
          </p:nvPr>
        </p:nvGraphicFramePr>
        <p:xfrm>
          <a:off x="2663479" y="948844"/>
          <a:ext cx="8146483" cy="76690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46483">
                  <a:extLst>
                    <a:ext uri="{9D8B030D-6E8A-4147-A177-3AD203B41FA5}">
                      <a16:colId xmlns:a16="http://schemas.microsoft.com/office/drawing/2014/main" val="1291392292"/>
                    </a:ext>
                  </a:extLst>
                </a:gridCol>
              </a:tblGrid>
              <a:tr h="1398466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latin typeface="HGS創英角ｺﾞｼｯｸUB" panose="020B0900000000000000" pitchFamily="50" charset="-128"/>
                          <a:ea typeface="HGS創英角ｺﾞｼｯｸUB" panose="020B0900000000000000" pitchFamily="50" charset="-128"/>
                        </a:rPr>
                        <a:t>ワールドモード</a:t>
                      </a:r>
                      <a:endParaRPr kumimoji="1" lang="ja-JP" altLang="en-US" dirty="0">
                        <a:latin typeface="HGS創英角ｺﾞｼｯｸUB" panose="020B0900000000000000" pitchFamily="50" charset="-128"/>
                        <a:ea typeface="HGS創英角ｺﾞｼｯｸUB" panose="020B0900000000000000" pitchFamily="50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0164101"/>
                  </a:ext>
                </a:extLst>
              </a:tr>
              <a:tr h="6270597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4608490"/>
                  </a:ext>
                </a:extLst>
              </a:tr>
            </a:tbl>
          </a:graphicData>
        </a:graphic>
      </p:graphicFrame>
      <p:sp>
        <p:nvSpPr>
          <p:cNvPr id="81" name="楕円 80"/>
          <p:cNvSpPr/>
          <p:nvPr/>
        </p:nvSpPr>
        <p:spPr>
          <a:xfrm>
            <a:off x="3298038" y="3381837"/>
            <a:ext cx="2704991" cy="76864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7921" tIns="28960" rIns="57921" bIns="28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sp>
        <p:nvSpPr>
          <p:cNvPr id="101" name="楕円 100"/>
          <p:cNvSpPr/>
          <p:nvPr/>
        </p:nvSpPr>
        <p:spPr>
          <a:xfrm>
            <a:off x="2962572" y="2426046"/>
            <a:ext cx="3405415" cy="8142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7921" tIns="28960" rIns="57921" bIns="28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sp>
        <p:nvSpPr>
          <p:cNvPr id="103" name="テキスト ボックス 102"/>
          <p:cNvSpPr txBox="1"/>
          <p:nvPr/>
        </p:nvSpPr>
        <p:spPr>
          <a:xfrm>
            <a:off x="3634870" y="3545634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フレンド申請</a:t>
            </a:r>
            <a:endParaRPr kumimoji="1" lang="ja-JP" altLang="en-US" sz="2400" dirty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cxnSp>
        <p:nvCxnSpPr>
          <p:cNvPr id="74" name="直線矢印コネクタ 73"/>
          <p:cNvCxnSpPr/>
          <p:nvPr/>
        </p:nvCxnSpPr>
        <p:spPr>
          <a:xfrm flipH="1" flipV="1">
            <a:off x="10266903" y="3033109"/>
            <a:ext cx="1067603" cy="35084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66" name="グループ化 65">
            <a:extLst>
              <a:ext uri="{FF2B5EF4-FFF2-40B4-BE49-F238E27FC236}">
                <a16:creationId xmlns:a16="http://schemas.microsoft.com/office/drawing/2014/main" id="{7BE66A3D-CA84-5E4D-BD2E-BC91DFB8AF0B}"/>
              </a:ext>
            </a:extLst>
          </p:cNvPr>
          <p:cNvGrpSpPr/>
          <p:nvPr/>
        </p:nvGrpSpPr>
        <p:grpSpPr>
          <a:xfrm>
            <a:off x="771525" y="2990619"/>
            <a:ext cx="721552" cy="1231444"/>
            <a:chOff x="2095704" y="1751309"/>
            <a:chExt cx="721552" cy="1231444"/>
          </a:xfrm>
        </p:grpSpPr>
        <p:sp>
          <p:nvSpPr>
            <p:cNvPr id="70" name="円/楕円 45">
              <a:extLst>
                <a:ext uri="{FF2B5EF4-FFF2-40B4-BE49-F238E27FC236}">
                  <a16:creationId xmlns:a16="http://schemas.microsoft.com/office/drawing/2014/main" id="{23815155-1CA2-3D45-AC31-926CD588CF2A}"/>
                </a:ext>
              </a:extLst>
            </p:cNvPr>
            <p:cNvSpPr/>
            <p:nvPr/>
          </p:nvSpPr>
          <p:spPr>
            <a:xfrm>
              <a:off x="2200759" y="1751309"/>
              <a:ext cx="511444" cy="511444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71" name="直線コネクタ 70">
              <a:extLst>
                <a:ext uri="{FF2B5EF4-FFF2-40B4-BE49-F238E27FC236}">
                  <a16:creationId xmlns:a16="http://schemas.microsoft.com/office/drawing/2014/main" id="{7A531DCD-5B88-1F4B-AF36-9CD0F4986EBC}"/>
                </a:ext>
              </a:extLst>
            </p:cNvPr>
            <p:cNvCxnSpPr>
              <a:cxnSpLocks/>
              <a:stCxn id="70" idx="4"/>
            </p:cNvCxnSpPr>
            <p:nvPr/>
          </p:nvCxnSpPr>
          <p:spPr>
            <a:xfrm>
              <a:off x="2456481" y="2262752"/>
              <a:ext cx="0" cy="360000"/>
            </a:xfrm>
            <a:prstGeom prst="line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72" name="直線コネクタ 71">
              <a:extLst>
                <a:ext uri="{FF2B5EF4-FFF2-40B4-BE49-F238E27FC236}">
                  <a16:creationId xmlns:a16="http://schemas.microsoft.com/office/drawing/2014/main" id="{C02C3AC9-4FEF-A844-A0E9-AFA277E47B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95705" y="2623710"/>
              <a:ext cx="360775" cy="359042"/>
            </a:xfrm>
            <a:prstGeom prst="line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73" name="直線コネクタ 72">
              <a:extLst>
                <a:ext uri="{FF2B5EF4-FFF2-40B4-BE49-F238E27FC236}">
                  <a16:creationId xmlns:a16="http://schemas.microsoft.com/office/drawing/2014/main" id="{AAF7F5B4-904F-D042-B3EC-0E847C0464F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56481" y="2622753"/>
              <a:ext cx="360775" cy="360000"/>
            </a:xfrm>
            <a:prstGeom prst="line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75" name="直線コネクタ 74">
              <a:extLst>
                <a:ext uri="{FF2B5EF4-FFF2-40B4-BE49-F238E27FC236}">
                  <a16:creationId xmlns:a16="http://schemas.microsoft.com/office/drawing/2014/main" id="{E1A4EDBB-B27D-8448-B0B2-63A417ABC3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56480" y="2328657"/>
              <a:ext cx="360775" cy="0"/>
            </a:xfrm>
            <a:prstGeom prst="line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76" name="直線コネクタ 75">
              <a:extLst>
                <a:ext uri="{FF2B5EF4-FFF2-40B4-BE49-F238E27FC236}">
                  <a16:creationId xmlns:a16="http://schemas.microsoft.com/office/drawing/2014/main" id="{40301B1B-6681-2440-B293-D6C1D3A6909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95704" y="2328657"/>
              <a:ext cx="360775" cy="0"/>
            </a:xfrm>
            <a:prstGeom prst="line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</p:grpSp>
      <p:cxnSp>
        <p:nvCxnSpPr>
          <p:cNvPr id="46" name="直線矢印コネクタ 45"/>
          <p:cNvCxnSpPr/>
          <p:nvPr/>
        </p:nvCxnSpPr>
        <p:spPr>
          <a:xfrm flipV="1">
            <a:off x="2136392" y="2894717"/>
            <a:ext cx="782808" cy="65091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矢印コネクタ 88"/>
          <p:cNvCxnSpPr/>
          <p:nvPr/>
        </p:nvCxnSpPr>
        <p:spPr>
          <a:xfrm flipV="1">
            <a:off x="2136392" y="3682063"/>
            <a:ext cx="1058221" cy="17999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矢印コネクタ 89"/>
          <p:cNvCxnSpPr/>
          <p:nvPr/>
        </p:nvCxnSpPr>
        <p:spPr>
          <a:xfrm>
            <a:off x="2242159" y="4271669"/>
            <a:ext cx="1043782" cy="21544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矢印コネクタ 90"/>
          <p:cNvCxnSpPr/>
          <p:nvPr/>
        </p:nvCxnSpPr>
        <p:spPr>
          <a:xfrm>
            <a:off x="2242159" y="4649380"/>
            <a:ext cx="1055879" cy="74686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/>
          <p:cNvSpPr txBox="1"/>
          <p:nvPr/>
        </p:nvSpPr>
        <p:spPr>
          <a:xfrm>
            <a:off x="148347" y="4271669"/>
            <a:ext cx="1988045" cy="95410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ja-JP" altLang="en-US" sz="2800" b="1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マッチング</a:t>
            </a:r>
            <a:endParaRPr kumimoji="1" lang="en-US" altLang="ja-JP" sz="2800" b="1" dirty="0" smtClean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  <a:p>
            <a:pPr algn="ctr"/>
            <a:r>
              <a:rPr kumimoji="1" lang="ja-JP" altLang="en-US" sz="2800" b="1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プレイヤー</a:t>
            </a:r>
            <a:endParaRPr kumimoji="1" lang="ja-JP" altLang="en-US" sz="2800" b="1" dirty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sp>
        <p:nvSpPr>
          <p:cNvPr id="97" name="楕円 96"/>
          <p:cNvSpPr/>
          <p:nvPr/>
        </p:nvSpPr>
        <p:spPr>
          <a:xfrm>
            <a:off x="6818116" y="2575917"/>
            <a:ext cx="3405415" cy="7467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7921" tIns="28960" rIns="57921" bIns="28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20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ランダムマッチ</a:t>
            </a:r>
            <a:endParaRPr kumimoji="1" lang="en-US" altLang="ja-JP" sz="2000" dirty="0" smtClean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  <a:p>
            <a:pPr algn="ctr"/>
            <a:r>
              <a:rPr kumimoji="1" lang="ja-JP" altLang="en-US" sz="20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選択</a:t>
            </a:r>
            <a:endParaRPr kumimoji="1" lang="en-US" altLang="ja-JP" sz="2000" dirty="0" smtClean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sp>
        <p:nvSpPr>
          <p:cNvPr id="98" name="楕円 97"/>
          <p:cNvSpPr/>
          <p:nvPr/>
        </p:nvSpPr>
        <p:spPr>
          <a:xfrm>
            <a:off x="6781016" y="3581353"/>
            <a:ext cx="3405415" cy="7467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7921" tIns="28960" rIns="57921" bIns="28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20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ランク</a:t>
            </a:r>
            <a:r>
              <a:rPr kumimoji="1" lang="ja-JP" altLang="en-US" sz="2000" dirty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マッチ</a:t>
            </a:r>
            <a:endParaRPr kumimoji="1" lang="en-US" altLang="ja-JP" sz="2000" dirty="0" smtClean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  <a:p>
            <a:pPr algn="ctr"/>
            <a:r>
              <a:rPr kumimoji="1" lang="ja-JP" altLang="en-US" sz="20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選択</a:t>
            </a:r>
            <a:endParaRPr kumimoji="1" lang="en-US" altLang="ja-JP" sz="2000" dirty="0" smtClean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cxnSp>
        <p:nvCxnSpPr>
          <p:cNvPr id="102" name="直線矢印コネクタ 101"/>
          <p:cNvCxnSpPr/>
          <p:nvPr/>
        </p:nvCxnSpPr>
        <p:spPr>
          <a:xfrm flipH="1">
            <a:off x="10266903" y="3682062"/>
            <a:ext cx="988208" cy="27265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5" name="直線矢印コネクタ 104"/>
          <p:cNvCxnSpPr/>
          <p:nvPr/>
        </p:nvCxnSpPr>
        <p:spPr>
          <a:xfrm flipH="1">
            <a:off x="10219070" y="4007299"/>
            <a:ext cx="927724" cy="146091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45" name="グループ化 44">
            <a:extLst>
              <a:ext uri="{FF2B5EF4-FFF2-40B4-BE49-F238E27FC236}">
                <a16:creationId xmlns:a16="http://schemas.microsoft.com/office/drawing/2014/main" id="{EE097560-C42A-0A42-8D84-0185CC4F25D7}"/>
              </a:ext>
            </a:extLst>
          </p:cNvPr>
          <p:cNvGrpSpPr/>
          <p:nvPr/>
        </p:nvGrpSpPr>
        <p:grpSpPr>
          <a:xfrm>
            <a:off x="10975189" y="2894717"/>
            <a:ext cx="1988045" cy="1754663"/>
            <a:chOff x="1462461" y="1751309"/>
            <a:chExt cx="1988045" cy="1754663"/>
          </a:xfrm>
        </p:grpSpPr>
        <p:grpSp>
          <p:nvGrpSpPr>
            <p:cNvPr id="47" name="グループ化 46">
              <a:extLst>
                <a:ext uri="{FF2B5EF4-FFF2-40B4-BE49-F238E27FC236}">
                  <a16:creationId xmlns:a16="http://schemas.microsoft.com/office/drawing/2014/main" id="{7BE66A3D-CA84-5E4D-BD2E-BC91DFB8AF0B}"/>
                </a:ext>
              </a:extLst>
            </p:cNvPr>
            <p:cNvGrpSpPr/>
            <p:nvPr/>
          </p:nvGrpSpPr>
          <p:grpSpPr>
            <a:xfrm>
              <a:off x="2095704" y="1751309"/>
              <a:ext cx="721552" cy="1231444"/>
              <a:chOff x="2095704" y="1751309"/>
              <a:chExt cx="721552" cy="1231444"/>
            </a:xfrm>
          </p:grpSpPr>
          <p:sp>
            <p:nvSpPr>
              <p:cNvPr id="49" name="円/楕円 45">
                <a:extLst>
                  <a:ext uri="{FF2B5EF4-FFF2-40B4-BE49-F238E27FC236}">
                    <a16:creationId xmlns:a16="http://schemas.microsoft.com/office/drawing/2014/main" id="{23815155-1CA2-3D45-AC31-926CD588CF2A}"/>
                  </a:ext>
                </a:extLst>
              </p:cNvPr>
              <p:cNvSpPr/>
              <p:nvPr/>
            </p:nvSpPr>
            <p:spPr>
              <a:xfrm>
                <a:off x="2200759" y="1751309"/>
                <a:ext cx="511444" cy="511444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HGS創英角ｺﾞｼｯｸUB" panose="020B0900000000000000" pitchFamily="50" charset="-128"/>
                  <a:ea typeface="HGS創英角ｺﾞｼｯｸUB" panose="020B0900000000000000" pitchFamily="50" charset="-128"/>
                </a:endParaRPr>
              </a:p>
            </p:txBody>
          </p:sp>
          <p:cxnSp>
            <p:nvCxnSpPr>
              <p:cNvPr id="50" name="直線コネクタ 49">
                <a:extLst>
                  <a:ext uri="{FF2B5EF4-FFF2-40B4-BE49-F238E27FC236}">
                    <a16:creationId xmlns:a16="http://schemas.microsoft.com/office/drawing/2014/main" id="{7A531DCD-5B88-1F4B-AF36-9CD0F4986EBC}"/>
                  </a:ext>
                </a:extLst>
              </p:cNvPr>
              <p:cNvCxnSpPr>
                <a:cxnSpLocks/>
                <a:stCxn id="49" idx="4"/>
              </p:cNvCxnSpPr>
              <p:nvPr/>
            </p:nvCxnSpPr>
            <p:spPr>
              <a:xfrm>
                <a:off x="2456481" y="2262752"/>
                <a:ext cx="0" cy="360000"/>
              </a:xfrm>
              <a:prstGeom prst="line">
                <a:avLst/>
              </a:prstGeom>
              <a:ln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51" name="直線コネクタ 50">
                <a:extLst>
                  <a:ext uri="{FF2B5EF4-FFF2-40B4-BE49-F238E27FC236}">
                    <a16:creationId xmlns:a16="http://schemas.microsoft.com/office/drawing/2014/main" id="{C02C3AC9-4FEF-A844-A0E9-AFA277E47B6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095705" y="2623710"/>
                <a:ext cx="360775" cy="359042"/>
              </a:xfrm>
              <a:prstGeom prst="line">
                <a:avLst/>
              </a:prstGeom>
              <a:ln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52" name="直線コネクタ 51">
                <a:extLst>
                  <a:ext uri="{FF2B5EF4-FFF2-40B4-BE49-F238E27FC236}">
                    <a16:creationId xmlns:a16="http://schemas.microsoft.com/office/drawing/2014/main" id="{AAF7F5B4-904F-D042-B3EC-0E847C0464F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456481" y="2622753"/>
                <a:ext cx="360775" cy="360000"/>
              </a:xfrm>
              <a:prstGeom prst="line">
                <a:avLst/>
              </a:prstGeom>
              <a:ln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53" name="直線コネクタ 52">
                <a:extLst>
                  <a:ext uri="{FF2B5EF4-FFF2-40B4-BE49-F238E27FC236}">
                    <a16:creationId xmlns:a16="http://schemas.microsoft.com/office/drawing/2014/main" id="{E1A4EDBB-B27D-8448-B0B2-63A417ABC34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56480" y="2328657"/>
                <a:ext cx="360775" cy="0"/>
              </a:xfrm>
              <a:prstGeom prst="line">
                <a:avLst/>
              </a:prstGeom>
              <a:ln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54" name="直線コネクタ 53">
                <a:extLst>
                  <a:ext uri="{FF2B5EF4-FFF2-40B4-BE49-F238E27FC236}">
                    <a16:creationId xmlns:a16="http://schemas.microsoft.com/office/drawing/2014/main" id="{40301B1B-6681-2440-B293-D6C1D3A6909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95704" y="2328657"/>
                <a:ext cx="360775" cy="0"/>
              </a:xfrm>
              <a:prstGeom prst="line">
                <a:avLst/>
              </a:prstGeom>
              <a:ln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48" name="テキスト ボックス 47">
              <a:extLst>
                <a:ext uri="{FF2B5EF4-FFF2-40B4-BE49-F238E27FC236}">
                  <a16:creationId xmlns:a16="http://schemas.microsoft.com/office/drawing/2014/main" id="{D6F57841-1B83-4D44-887F-0E611ACFF747}"/>
                </a:ext>
              </a:extLst>
            </p:cNvPr>
            <p:cNvSpPr txBox="1"/>
            <p:nvPr/>
          </p:nvSpPr>
          <p:spPr>
            <a:xfrm>
              <a:off x="1462461" y="2982752"/>
              <a:ext cx="1988045" cy="5232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ja-JP" altLang="en-US" sz="2800" b="1" dirty="0" smtClean="0">
                  <a:latin typeface="HGS創英角ｺﾞｼｯｸUB" panose="020B0900000000000000" pitchFamily="50" charset="-128"/>
                  <a:ea typeface="HGS創英角ｺﾞｼｯｸUB" panose="020B0900000000000000" pitchFamily="50" charset="-128"/>
                </a:rPr>
                <a:t>プレイヤー</a:t>
              </a:r>
              <a:endParaRPr kumimoji="1" lang="ja-JP" altLang="en-US" sz="2800" b="1" dirty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endParaRPr>
            </a:p>
          </p:txBody>
        </p:sp>
      </p:grpSp>
      <p:sp>
        <p:nvSpPr>
          <p:cNvPr id="80" name="楕円 79"/>
          <p:cNvSpPr/>
          <p:nvPr/>
        </p:nvSpPr>
        <p:spPr>
          <a:xfrm>
            <a:off x="3298038" y="4315094"/>
            <a:ext cx="2704991" cy="66132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7921" tIns="28960" rIns="57921" bIns="28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24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入室する</a:t>
            </a:r>
            <a:endParaRPr kumimoji="1" lang="ja-JP" altLang="en-US" sz="2400" dirty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sp>
        <p:nvSpPr>
          <p:cNvPr id="96" name="テキスト ボックス 95"/>
          <p:cNvSpPr txBox="1"/>
          <p:nvPr/>
        </p:nvSpPr>
        <p:spPr>
          <a:xfrm>
            <a:off x="3097871" y="2632999"/>
            <a:ext cx="29546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コース、車、</a:t>
            </a:r>
            <a:r>
              <a:rPr kumimoji="1" lang="en-US" altLang="ja-JP" sz="20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CPU</a:t>
            </a:r>
            <a:r>
              <a:rPr kumimoji="1" lang="ja-JP" altLang="en-US" sz="20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の設定</a:t>
            </a:r>
            <a:endParaRPr kumimoji="1" lang="ja-JP" altLang="en-US" sz="2000" dirty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sp>
        <p:nvSpPr>
          <p:cNvPr id="104" name="楕円 103"/>
          <p:cNvSpPr/>
          <p:nvPr/>
        </p:nvSpPr>
        <p:spPr>
          <a:xfrm>
            <a:off x="3285941" y="5244973"/>
            <a:ext cx="2704992" cy="764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7921" tIns="28960" rIns="57921" bIns="28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sp>
        <p:nvSpPr>
          <p:cNvPr id="106" name="テキスト ボックス 105"/>
          <p:cNvSpPr txBox="1"/>
          <p:nvPr/>
        </p:nvSpPr>
        <p:spPr>
          <a:xfrm>
            <a:off x="3953346" y="5396240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退出する</a:t>
            </a:r>
            <a:endParaRPr kumimoji="1" lang="ja-JP" altLang="en-US" sz="2400" dirty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sp>
        <p:nvSpPr>
          <p:cNvPr id="107" name="楕円 106"/>
          <p:cNvSpPr/>
          <p:nvPr/>
        </p:nvSpPr>
        <p:spPr>
          <a:xfrm>
            <a:off x="3261756" y="7172699"/>
            <a:ext cx="2704992" cy="764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7921" tIns="28960" rIns="57921" bIns="28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sp>
        <p:nvSpPr>
          <p:cNvPr id="108" name="テキスト ボックス 107"/>
          <p:cNvSpPr txBox="1"/>
          <p:nvPr/>
        </p:nvSpPr>
        <p:spPr>
          <a:xfrm>
            <a:off x="3555958" y="7323966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レースをする</a:t>
            </a:r>
            <a:endParaRPr kumimoji="1" lang="ja-JP" altLang="en-US" sz="2400" dirty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cxnSp>
        <p:nvCxnSpPr>
          <p:cNvPr id="113" name="直線矢印コネクタ 112"/>
          <p:cNvCxnSpPr/>
          <p:nvPr/>
        </p:nvCxnSpPr>
        <p:spPr>
          <a:xfrm>
            <a:off x="2136392" y="4976417"/>
            <a:ext cx="1119980" cy="141521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楕円 113"/>
          <p:cNvSpPr/>
          <p:nvPr/>
        </p:nvSpPr>
        <p:spPr>
          <a:xfrm>
            <a:off x="3256373" y="6168143"/>
            <a:ext cx="2704991" cy="76864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7921" tIns="28960" rIns="57921" bIns="28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sp>
        <p:nvSpPr>
          <p:cNvPr id="115" name="テキスト ボックス 114"/>
          <p:cNvSpPr txBox="1"/>
          <p:nvPr/>
        </p:nvSpPr>
        <p:spPr>
          <a:xfrm>
            <a:off x="3607990" y="6319411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ブロック機能</a:t>
            </a:r>
            <a:endParaRPr kumimoji="1" lang="ja-JP" altLang="en-US" sz="2400" dirty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cxnSp>
        <p:nvCxnSpPr>
          <p:cNvPr id="117" name="直線矢印コネクタ 116"/>
          <p:cNvCxnSpPr/>
          <p:nvPr/>
        </p:nvCxnSpPr>
        <p:spPr>
          <a:xfrm>
            <a:off x="2016690" y="5225776"/>
            <a:ext cx="1239682" cy="223973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楕円 117"/>
          <p:cNvSpPr/>
          <p:nvPr/>
        </p:nvSpPr>
        <p:spPr>
          <a:xfrm>
            <a:off x="6837967" y="7122819"/>
            <a:ext cx="3405415" cy="7467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7921" tIns="28960" rIns="57921" bIns="28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20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システム機能</a:t>
            </a:r>
            <a:endParaRPr kumimoji="1" lang="en-US" altLang="ja-JP" sz="2000" dirty="0" smtClean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sp>
        <p:nvSpPr>
          <p:cNvPr id="77" name="楕円 76"/>
          <p:cNvSpPr/>
          <p:nvPr/>
        </p:nvSpPr>
        <p:spPr>
          <a:xfrm>
            <a:off x="6658338" y="5334237"/>
            <a:ext cx="3560731" cy="106048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7921" tIns="28960" rIns="57921" bIns="28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20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マッチング</a:t>
            </a:r>
            <a:endParaRPr kumimoji="1" lang="en-US" altLang="ja-JP" sz="2000" dirty="0" smtClean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  <a:p>
            <a:pPr algn="ctr"/>
            <a:r>
              <a:rPr kumimoji="1" lang="ja-JP" altLang="en-US" sz="20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プレイヤーになる</a:t>
            </a:r>
            <a:endParaRPr kumimoji="1" lang="en-US" altLang="ja-JP" sz="2000" dirty="0" smtClean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sp>
        <p:nvSpPr>
          <p:cNvPr id="83" name="楕円 82"/>
          <p:cNvSpPr/>
          <p:nvPr/>
        </p:nvSpPr>
        <p:spPr>
          <a:xfrm>
            <a:off x="6658338" y="8894884"/>
            <a:ext cx="3421121" cy="8142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7921" tIns="28960" rIns="57921" bIns="28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cxnSp>
        <p:nvCxnSpPr>
          <p:cNvPr id="95" name="直線矢印コネクタ 94"/>
          <p:cNvCxnSpPr>
            <a:stCxn id="107" idx="5"/>
          </p:cNvCxnSpPr>
          <p:nvPr/>
        </p:nvCxnSpPr>
        <p:spPr>
          <a:xfrm>
            <a:off x="5570611" y="7824985"/>
            <a:ext cx="1945005" cy="106989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テキスト ボックス 98"/>
          <p:cNvSpPr txBox="1"/>
          <p:nvPr/>
        </p:nvSpPr>
        <p:spPr>
          <a:xfrm>
            <a:off x="7199347" y="9069578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リザルトシーン</a:t>
            </a:r>
            <a:endParaRPr kumimoji="1" lang="ja-JP" altLang="en-US" sz="2400" dirty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45468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" name="表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2126843"/>
              </p:ext>
            </p:extLst>
          </p:nvPr>
        </p:nvGraphicFramePr>
        <p:xfrm>
          <a:off x="2663479" y="948844"/>
          <a:ext cx="8146483" cy="804468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46483">
                  <a:extLst>
                    <a:ext uri="{9D8B030D-6E8A-4147-A177-3AD203B41FA5}">
                      <a16:colId xmlns:a16="http://schemas.microsoft.com/office/drawing/2014/main" val="1291392292"/>
                    </a:ext>
                  </a:extLst>
                </a:gridCol>
              </a:tblGrid>
              <a:tr h="1466961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latin typeface="HGS創英角ｺﾞｼｯｸUB" panose="020B0900000000000000" pitchFamily="50" charset="-128"/>
                          <a:ea typeface="HGS創英角ｺﾞｼｯｸUB" panose="020B0900000000000000" pitchFamily="50" charset="-128"/>
                        </a:rPr>
                        <a:t>オプションモード</a:t>
                      </a:r>
                      <a:endParaRPr kumimoji="1" lang="ja-JP" altLang="en-US" dirty="0">
                        <a:latin typeface="HGS創英角ｺﾞｼｯｸUB" panose="020B0900000000000000" pitchFamily="50" charset="-128"/>
                        <a:ea typeface="HGS創英角ｺﾞｼｯｸUB" panose="020B0900000000000000" pitchFamily="50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0164101"/>
                  </a:ext>
                </a:extLst>
              </a:tr>
              <a:tr h="6577724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4608490"/>
                  </a:ext>
                </a:extLst>
              </a:tr>
            </a:tbl>
          </a:graphicData>
        </a:graphic>
      </p:graphicFrame>
      <p:sp>
        <p:nvSpPr>
          <p:cNvPr id="81" name="楕円 80"/>
          <p:cNvSpPr/>
          <p:nvPr/>
        </p:nvSpPr>
        <p:spPr>
          <a:xfrm>
            <a:off x="3102491" y="2661151"/>
            <a:ext cx="3317751" cy="96225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7921" tIns="28960" rIns="57921" bIns="28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cxnSp>
        <p:nvCxnSpPr>
          <p:cNvPr id="74" name="直線矢印コネクタ 73"/>
          <p:cNvCxnSpPr/>
          <p:nvPr/>
        </p:nvCxnSpPr>
        <p:spPr>
          <a:xfrm flipH="1" flipV="1">
            <a:off x="10214558" y="3142275"/>
            <a:ext cx="1119949" cy="24167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66" name="グループ化 65">
            <a:extLst>
              <a:ext uri="{FF2B5EF4-FFF2-40B4-BE49-F238E27FC236}">
                <a16:creationId xmlns:a16="http://schemas.microsoft.com/office/drawing/2014/main" id="{7BE66A3D-CA84-5E4D-BD2E-BC91DFB8AF0B}"/>
              </a:ext>
            </a:extLst>
          </p:cNvPr>
          <p:cNvGrpSpPr/>
          <p:nvPr/>
        </p:nvGrpSpPr>
        <p:grpSpPr>
          <a:xfrm>
            <a:off x="771525" y="2990619"/>
            <a:ext cx="721552" cy="1231444"/>
            <a:chOff x="2095704" y="1751309"/>
            <a:chExt cx="721552" cy="1231444"/>
          </a:xfrm>
        </p:grpSpPr>
        <p:sp>
          <p:nvSpPr>
            <p:cNvPr id="70" name="円/楕円 45">
              <a:extLst>
                <a:ext uri="{FF2B5EF4-FFF2-40B4-BE49-F238E27FC236}">
                  <a16:creationId xmlns:a16="http://schemas.microsoft.com/office/drawing/2014/main" id="{23815155-1CA2-3D45-AC31-926CD588CF2A}"/>
                </a:ext>
              </a:extLst>
            </p:cNvPr>
            <p:cNvSpPr/>
            <p:nvPr/>
          </p:nvSpPr>
          <p:spPr>
            <a:xfrm>
              <a:off x="2200759" y="1751309"/>
              <a:ext cx="511444" cy="511444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71" name="直線コネクタ 70">
              <a:extLst>
                <a:ext uri="{FF2B5EF4-FFF2-40B4-BE49-F238E27FC236}">
                  <a16:creationId xmlns:a16="http://schemas.microsoft.com/office/drawing/2014/main" id="{7A531DCD-5B88-1F4B-AF36-9CD0F4986EBC}"/>
                </a:ext>
              </a:extLst>
            </p:cNvPr>
            <p:cNvCxnSpPr>
              <a:cxnSpLocks/>
              <a:stCxn id="70" idx="4"/>
            </p:cNvCxnSpPr>
            <p:nvPr/>
          </p:nvCxnSpPr>
          <p:spPr>
            <a:xfrm>
              <a:off x="2456481" y="2262752"/>
              <a:ext cx="0" cy="360000"/>
            </a:xfrm>
            <a:prstGeom prst="line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72" name="直線コネクタ 71">
              <a:extLst>
                <a:ext uri="{FF2B5EF4-FFF2-40B4-BE49-F238E27FC236}">
                  <a16:creationId xmlns:a16="http://schemas.microsoft.com/office/drawing/2014/main" id="{C02C3AC9-4FEF-A844-A0E9-AFA277E47B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95705" y="2623710"/>
              <a:ext cx="360775" cy="359042"/>
            </a:xfrm>
            <a:prstGeom prst="line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73" name="直線コネクタ 72">
              <a:extLst>
                <a:ext uri="{FF2B5EF4-FFF2-40B4-BE49-F238E27FC236}">
                  <a16:creationId xmlns:a16="http://schemas.microsoft.com/office/drawing/2014/main" id="{AAF7F5B4-904F-D042-B3EC-0E847C0464F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56481" y="2622753"/>
              <a:ext cx="360775" cy="360000"/>
            </a:xfrm>
            <a:prstGeom prst="line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75" name="直線コネクタ 74">
              <a:extLst>
                <a:ext uri="{FF2B5EF4-FFF2-40B4-BE49-F238E27FC236}">
                  <a16:creationId xmlns:a16="http://schemas.microsoft.com/office/drawing/2014/main" id="{E1A4EDBB-B27D-8448-B0B2-63A417ABC3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56480" y="2328657"/>
              <a:ext cx="360775" cy="0"/>
            </a:xfrm>
            <a:prstGeom prst="line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76" name="直線コネクタ 75">
              <a:extLst>
                <a:ext uri="{FF2B5EF4-FFF2-40B4-BE49-F238E27FC236}">
                  <a16:creationId xmlns:a16="http://schemas.microsoft.com/office/drawing/2014/main" id="{40301B1B-6681-2440-B293-D6C1D3A6909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95704" y="2328657"/>
              <a:ext cx="360775" cy="0"/>
            </a:xfrm>
            <a:prstGeom prst="line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</p:grpSp>
      <p:cxnSp>
        <p:nvCxnSpPr>
          <p:cNvPr id="89" name="直線矢印コネクタ 88"/>
          <p:cNvCxnSpPr/>
          <p:nvPr/>
        </p:nvCxnSpPr>
        <p:spPr>
          <a:xfrm flipV="1">
            <a:off x="1692282" y="3142275"/>
            <a:ext cx="1381295" cy="15244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矢印コネクタ 89"/>
          <p:cNvCxnSpPr/>
          <p:nvPr/>
        </p:nvCxnSpPr>
        <p:spPr>
          <a:xfrm>
            <a:off x="1759954" y="3791677"/>
            <a:ext cx="1313623" cy="59609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矢印コネクタ 90"/>
          <p:cNvCxnSpPr/>
          <p:nvPr/>
        </p:nvCxnSpPr>
        <p:spPr>
          <a:xfrm>
            <a:off x="1828375" y="4152167"/>
            <a:ext cx="1453055" cy="15671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/>
          <p:cNvSpPr txBox="1"/>
          <p:nvPr/>
        </p:nvSpPr>
        <p:spPr>
          <a:xfrm>
            <a:off x="148347" y="4439067"/>
            <a:ext cx="1988045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ja-JP" altLang="en-US" sz="2800" b="1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プレイヤー</a:t>
            </a:r>
            <a:endParaRPr kumimoji="1" lang="ja-JP" altLang="en-US" sz="2800" b="1" dirty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cxnSp>
        <p:nvCxnSpPr>
          <p:cNvPr id="102" name="直線矢印コネクタ 101"/>
          <p:cNvCxnSpPr/>
          <p:nvPr/>
        </p:nvCxnSpPr>
        <p:spPr>
          <a:xfrm flipH="1">
            <a:off x="10185644" y="3682062"/>
            <a:ext cx="1069468" cy="53718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45" name="グループ化 44">
            <a:extLst>
              <a:ext uri="{FF2B5EF4-FFF2-40B4-BE49-F238E27FC236}">
                <a16:creationId xmlns:a16="http://schemas.microsoft.com/office/drawing/2014/main" id="{EE097560-C42A-0A42-8D84-0185CC4F25D7}"/>
              </a:ext>
            </a:extLst>
          </p:cNvPr>
          <p:cNvGrpSpPr/>
          <p:nvPr/>
        </p:nvGrpSpPr>
        <p:grpSpPr>
          <a:xfrm>
            <a:off x="11155527" y="2894717"/>
            <a:ext cx="1627370" cy="1754663"/>
            <a:chOff x="1642799" y="1751309"/>
            <a:chExt cx="1627370" cy="1754663"/>
          </a:xfrm>
        </p:grpSpPr>
        <p:grpSp>
          <p:nvGrpSpPr>
            <p:cNvPr id="47" name="グループ化 46">
              <a:extLst>
                <a:ext uri="{FF2B5EF4-FFF2-40B4-BE49-F238E27FC236}">
                  <a16:creationId xmlns:a16="http://schemas.microsoft.com/office/drawing/2014/main" id="{7BE66A3D-CA84-5E4D-BD2E-BC91DFB8AF0B}"/>
                </a:ext>
              </a:extLst>
            </p:cNvPr>
            <p:cNvGrpSpPr/>
            <p:nvPr/>
          </p:nvGrpSpPr>
          <p:grpSpPr>
            <a:xfrm>
              <a:off x="2095704" y="1751309"/>
              <a:ext cx="721552" cy="1231444"/>
              <a:chOff x="2095704" y="1751309"/>
              <a:chExt cx="721552" cy="1231444"/>
            </a:xfrm>
          </p:grpSpPr>
          <p:sp>
            <p:nvSpPr>
              <p:cNvPr id="49" name="円/楕円 45">
                <a:extLst>
                  <a:ext uri="{FF2B5EF4-FFF2-40B4-BE49-F238E27FC236}">
                    <a16:creationId xmlns:a16="http://schemas.microsoft.com/office/drawing/2014/main" id="{23815155-1CA2-3D45-AC31-926CD588CF2A}"/>
                  </a:ext>
                </a:extLst>
              </p:cNvPr>
              <p:cNvSpPr/>
              <p:nvPr/>
            </p:nvSpPr>
            <p:spPr>
              <a:xfrm>
                <a:off x="2200759" y="1751309"/>
                <a:ext cx="511444" cy="511444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HGS創英角ｺﾞｼｯｸUB" panose="020B0900000000000000" pitchFamily="50" charset="-128"/>
                  <a:ea typeface="HGS創英角ｺﾞｼｯｸUB" panose="020B0900000000000000" pitchFamily="50" charset="-128"/>
                </a:endParaRPr>
              </a:p>
            </p:txBody>
          </p:sp>
          <p:cxnSp>
            <p:nvCxnSpPr>
              <p:cNvPr id="50" name="直線コネクタ 49">
                <a:extLst>
                  <a:ext uri="{FF2B5EF4-FFF2-40B4-BE49-F238E27FC236}">
                    <a16:creationId xmlns:a16="http://schemas.microsoft.com/office/drawing/2014/main" id="{7A531DCD-5B88-1F4B-AF36-9CD0F4986EBC}"/>
                  </a:ext>
                </a:extLst>
              </p:cNvPr>
              <p:cNvCxnSpPr>
                <a:cxnSpLocks/>
                <a:stCxn id="49" idx="4"/>
              </p:cNvCxnSpPr>
              <p:nvPr/>
            </p:nvCxnSpPr>
            <p:spPr>
              <a:xfrm>
                <a:off x="2456481" y="2262752"/>
                <a:ext cx="0" cy="360000"/>
              </a:xfrm>
              <a:prstGeom prst="line">
                <a:avLst/>
              </a:prstGeom>
              <a:ln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51" name="直線コネクタ 50">
                <a:extLst>
                  <a:ext uri="{FF2B5EF4-FFF2-40B4-BE49-F238E27FC236}">
                    <a16:creationId xmlns:a16="http://schemas.microsoft.com/office/drawing/2014/main" id="{C02C3AC9-4FEF-A844-A0E9-AFA277E47B6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095705" y="2623710"/>
                <a:ext cx="360775" cy="359042"/>
              </a:xfrm>
              <a:prstGeom prst="line">
                <a:avLst/>
              </a:prstGeom>
              <a:ln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52" name="直線コネクタ 51">
                <a:extLst>
                  <a:ext uri="{FF2B5EF4-FFF2-40B4-BE49-F238E27FC236}">
                    <a16:creationId xmlns:a16="http://schemas.microsoft.com/office/drawing/2014/main" id="{AAF7F5B4-904F-D042-B3EC-0E847C0464F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456481" y="2622753"/>
                <a:ext cx="360775" cy="360000"/>
              </a:xfrm>
              <a:prstGeom prst="line">
                <a:avLst/>
              </a:prstGeom>
              <a:ln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53" name="直線コネクタ 52">
                <a:extLst>
                  <a:ext uri="{FF2B5EF4-FFF2-40B4-BE49-F238E27FC236}">
                    <a16:creationId xmlns:a16="http://schemas.microsoft.com/office/drawing/2014/main" id="{E1A4EDBB-B27D-8448-B0B2-63A417ABC34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56480" y="2328657"/>
                <a:ext cx="360775" cy="0"/>
              </a:xfrm>
              <a:prstGeom prst="line">
                <a:avLst/>
              </a:prstGeom>
              <a:ln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54" name="直線コネクタ 53">
                <a:extLst>
                  <a:ext uri="{FF2B5EF4-FFF2-40B4-BE49-F238E27FC236}">
                    <a16:creationId xmlns:a16="http://schemas.microsoft.com/office/drawing/2014/main" id="{40301B1B-6681-2440-B293-D6C1D3A6909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95704" y="2328657"/>
                <a:ext cx="360775" cy="0"/>
              </a:xfrm>
              <a:prstGeom prst="line">
                <a:avLst/>
              </a:prstGeom>
              <a:ln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48" name="テキスト ボックス 47">
              <a:extLst>
                <a:ext uri="{FF2B5EF4-FFF2-40B4-BE49-F238E27FC236}">
                  <a16:creationId xmlns:a16="http://schemas.microsoft.com/office/drawing/2014/main" id="{D6F57841-1B83-4D44-887F-0E611ACFF747}"/>
                </a:ext>
              </a:extLst>
            </p:cNvPr>
            <p:cNvSpPr txBox="1"/>
            <p:nvPr/>
          </p:nvSpPr>
          <p:spPr>
            <a:xfrm>
              <a:off x="1642799" y="2982752"/>
              <a:ext cx="1627370" cy="5232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ja-JP" altLang="en-US" sz="2800" b="1" dirty="0" smtClean="0">
                  <a:latin typeface="HGS創英角ｺﾞｼｯｸUB" panose="020B0900000000000000" pitchFamily="50" charset="-128"/>
                  <a:ea typeface="HGS創英角ｺﾞｼｯｸUB" panose="020B0900000000000000" pitchFamily="50" charset="-128"/>
                </a:rPr>
                <a:t>システム</a:t>
              </a:r>
              <a:endParaRPr kumimoji="1" lang="ja-JP" altLang="en-US" sz="2800" b="1" dirty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endParaRPr>
            </a:p>
          </p:txBody>
        </p:sp>
      </p:grpSp>
      <p:sp>
        <p:nvSpPr>
          <p:cNvPr id="96" name="テキスト ボックス 95"/>
          <p:cNvSpPr txBox="1"/>
          <p:nvPr/>
        </p:nvSpPr>
        <p:spPr>
          <a:xfrm>
            <a:off x="3097871" y="2632999"/>
            <a:ext cx="184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sz="2000" dirty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sp>
        <p:nvSpPr>
          <p:cNvPr id="77" name="楕円 76"/>
          <p:cNvSpPr/>
          <p:nvPr/>
        </p:nvSpPr>
        <p:spPr>
          <a:xfrm>
            <a:off x="6850014" y="5459969"/>
            <a:ext cx="3317752" cy="93475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7921" tIns="28960" rIns="57921" bIns="28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altLang="ja-JP" sz="2000" dirty="0" smtClean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3295239" y="2911443"/>
            <a:ext cx="2994731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ja-JP" sz="24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SE</a:t>
            </a:r>
            <a:r>
              <a:rPr kumimoji="1" lang="ja-JP" altLang="en-US" sz="24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のボリューム調節</a:t>
            </a:r>
            <a:endParaRPr kumimoji="1" lang="ja-JP" altLang="en-US" sz="2400" dirty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sp>
        <p:nvSpPr>
          <p:cNvPr id="56" name="楕円 55"/>
          <p:cNvSpPr/>
          <p:nvPr/>
        </p:nvSpPr>
        <p:spPr>
          <a:xfrm>
            <a:off x="3106216" y="3968953"/>
            <a:ext cx="3317751" cy="96225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7921" tIns="28960" rIns="57921" bIns="28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3200168" y="4219245"/>
            <a:ext cx="3264035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ja-JP" sz="24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BGM</a:t>
            </a:r>
            <a:r>
              <a:rPr kumimoji="1" lang="ja-JP" altLang="en-US" sz="24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のボリューム調節</a:t>
            </a:r>
            <a:endParaRPr kumimoji="1" lang="ja-JP" altLang="en-US" sz="2400" dirty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sp>
        <p:nvSpPr>
          <p:cNvPr id="58" name="楕円 57"/>
          <p:cNvSpPr/>
          <p:nvPr/>
        </p:nvSpPr>
        <p:spPr>
          <a:xfrm>
            <a:off x="3097871" y="5459969"/>
            <a:ext cx="3317751" cy="96225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7921" tIns="28960" rIns="57921" bIns="28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3553648" y="5719292"/>
            <a:ext cx="2339102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ja-JP" altLang="en-US" sz="24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録画データ再生</a:t>
            </a:r>
            <a:endParaRPr kumimoji="1" lang="ja-JP" altLang="en-US" sz="2400" dirty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7291406" y="5758668"/>
            <a:ext cx="2646879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ja-JP" altLang="en-US" sz="24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録画データリスト</a:t>
            </a:r>
            <a:endParaRPr kumimoji="1" lang="ja-JP" altLang="en-US" sz="2400" dirty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cxnSp>
        <p:nvCxnSpPr>
          <p:cNvPr id="11" name="直線コネクタ 10"/>
          <p:cNvCxnSpPr>
            <a:stCxn id="77" idx="2"/>
            <a:endCxn id="58" idx="6"/>
          </p:cNvCxnSpPr>
          <p:nvPr/>
        </p:nvCxnSpPr>
        <p:spPr>
          <a:xfrm flipH="1">
            <a:off x="6415622" y="5927345"/>
            <a:ext cx="434392" cy="13749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楕円 67"/>
          <p:cNvSpPr/>
          <p:nvPr/>
        </p:nvSpPr>
        <p:spPr>
          <a:xfrm>
            <a:off x="6867893" y="2649716"/>
            <a:ext cx="3317751" cy="96225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7921" tIns="28960" rIns="57921" bIns="28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7828144" y="2873120"/>
            <a:ext cx="1455848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ja-JP" sz="24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SE</a:t>
            </a:r>
            <a:r>
              <a:rPr kumimoji="1" lang="ja-JP" altLang="en-US" sz="24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の反映</a:t>
            </a:r>
            <a:endParaRPr kumimoji="1" lang="ja-JP" altLang="en-US" sz="2400" dirty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sp>
        <p:nvSpPr>
          <p:cNvPr id="78" name="楕円 77"/>
          <p:cNvSpPr/>
          <p:nvPr/>
        </p:nvSpPr>
        <p:spPr>
          <a:xfrm>
            <a:off x="6917109" y="4000037"/>
            <a:ext cx="3317751" cy="96225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7921" tIns="28960" rIns="57921" bIns="28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sp>
        <p:nvSpPr>
          <p:cNvPr id="82" name="テキスト ボックス 81"/>
          <p:cNvSpPr txBox="1"/>
          <p:nvPr/>
        </p:nvSpPr>
        <p:spPr>
          <a:xfrm>
            <a:off x="7724098" y="4239012"/>
            <a:ext cx="1725152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ja-JP" sz="24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BGM</a:t>
            </a:r>
            <a:r>
              <a:rPr kumimoji="1" lang="ja-JP" altLang="en-US" sz="24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の反映</a:t>
            </a:r>
            <a:endParaRPr kumimoji="1" lang="ja-JP" altLang="en-US" sz="2400" dirty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cxnSp>
        <p:nvCxnSpPr>
          <p:cNvPr id="83" name="直線コネクタ 82"/>
          <p:cNvCxnSpPr>
            <a:stCxn id="68" idx="2"/>
            <a:endCxn id="81" idx="6"/>
          </p:cNvCxnSpPr>
          <p:nvPr/>
        </p:nvCxnSpPr>
        <p:spPr>
          <a:xfrm flipH="1">
            <a:off x="6420242" y="3130841"/>
            <a:ext cx="447651" cy="1143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コネクタ 83"/>
          <p:cNvCxnSpPr>
            <a:stCxn id="78" idx="2"/>
          </p:cNvCxnSpPr>
          <p:nvPr/>
        </p:nvCxnSpPr>
        <p:spPr>
          <a:xfrm flipH="1">
            <a:off x="6411466" y="4481162"/>
            <a:ext cx="505643" cy="1230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矢印コネクタ 86"/>
          <p:cNvCxnSpPr/>
          <p:nvPr/>
        </p:nvCxnSpPr>
        <p:spPr>
          <a:xfrm flipH="1">
            <a:off x="9986590" y="4045962"/>
            <a:ext cx="1176693" cy="167333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5" name="楕円 94"/>
          <p:cNvSpPr/>
          <p:nvPr/>
        </p:nvSpPr>
        <p:spPr>
          <a:xfrm>
            <a:off x="3073577" y="6950985"/>
            <a:ext cx="3317751" cy="96225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7921" tIns="28960" rIns="57921" bIns="28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sp>
        <p:nvSpPr>
          <p:cNvPr id="99" name="テキスト ボックス 98"/>
          <p:cNvSpPr txBox="1"/>
          <p:nvPr/>
        </p:nvSpPr>
        <p:spPr>
          <a:xfrm>
            <a:off x="3529354" y="7210308"/>
            <a:ext cx="2339102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ja-JP" altLang="en-US" sz="24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録画データ削除</a:t>
            </a:r>
            <a:endParaRPr kumimoji="1" lang="ja-JP" altLang="en-US" sz="2400" dirty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cxnSp>
        <p:nvCxnSpPr>
          <p:cNvPr id="100" name="直線矢印コネクタ 99"/>
          <p:cNvCxnSpPr/>
          <p:nvPr/>
        </p:nvCxnSpPr>
        <p:spPr>
          <a:xfrm>
            <a:off x="1881685" y="4998281"/>
            <a:ext cx="1312471" cy="221202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線コネクタ 108"/>
          <p:cNvCxnSpPr/>
          <p:nvPr/>
        </p:nvCxnSpPr>
        <p:spPr>
          <a:xfrm flipH="1">
            <a:off x="6304189" y="6220333"/>
            <a:ext cx="864017" cy="100394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5460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155</TotalTime>
  <Words>165</Words>
  <Application>Microsoft Office PowerPoint</Application>
  <PresentationFormat>ユーザー設定</PresentationFormat>
  <Paragraphs>79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2" baseType="lpstr">
      <vt:lpstr>HGS創英角ｺﾞｼｯｸUB</vt:lpstr>
      <vt:lpstr>游ゴシック</vt:lpstr>
      <vt:lpstr>游ゴシック Light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Administrator</dc:creator>
  <cp:lastModifiedBy>Administrator</cp:lastModifiedBy>
  <cp:revision>19</cp:revision>
  <dcterms:created xsi:type="dcterms:W3CDTF">2019-10-28T03:02:12Z</dcterms:created>
  <dcterms:modified xsi:type="dcterms:W3CDTF">2019-10-29T04:10:49Z</dcterms:modified>
</cp:coreProperties>
</file>