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9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1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4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4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8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5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7F4B-62D0-4201-9830-462AEFE3E8DD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5EAC-19EA-4B98-B98E-73DB4956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22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</cp:revision>
  <dcterms:created xsi:type="dcterms:W3CDTF">2019-12-09T04:01:46Z</dcterms:created>
  <dcterms:modified xsi:type="dcterms:W3CDTF">2019-12-09T04:02:26Z</dcterms:modified>
</cp:coreProperties>
</file>