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34" d="100"/>
          <a:sy n="34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1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4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4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8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5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7F4B-62D0-4201-9830-462AEFE3E8DD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1246241" y="2292330"/>
            <a:ext cx="781341" cy="1060470"/>
            <a:chOff x="2095704" y="1751309"/>
            <a:chExt cx="721552" cy="1231444"/>
          </a:xfrm>
        </p:grpSpPr>
        <p:sp>
          <p:nvSpPr>
            <p:cNvPr id="3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8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9860154" y="2156297"/>
            <a:ext cx="834349" cy="1196503"/>
            <a:chOff x="2095704" y="1751309"/>
            <a:chExt cx="721552" cy="1231444"/>
          </a:xfrm>
        </p:grpSpPr>
        <p:sp>
          <p:nvSpPr>
            <p:cNvPr id="17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4" name="テキスト ボックス 23"/>
          <p:cNvSpPr txBox="1"/>
          <p:nvPr/>
        </p:nvSpPr>
        <p:spPr>
          <a:xfrm>
            <a:off x="914400" y="3750365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612245" y="37025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4518300" y="2653228"/>
            <a:ext cx="3040794" cy="62003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通信する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345635" y="2887773"/>
            <a:ext cx="217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559094" y="2879946"/>
            <a:ext cx="217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2345635" y="3095779"/>
            <a:ext cx="217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7559093" y="3042782"/>
            <a:ext cx="217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2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</cp:revision>
  <dcterms:created xsi:type="dcterms:W3CDTF">2019-12-09T04:01:46Z</dcterms:created>
  <dcterms:modified xsi:type="dcterms:W3CDTF">2019-12-10T03:13:02Z</dcterms:modified>
</cp:coreProperties>
</file>