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01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32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37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63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34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3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54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61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40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11C-E829-4D6A-83ED-8E5E4B5FBC26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45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3111C-E829-4D6A-83ED-8E5E4B5FBC26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8653-33D3-4EA4-A641-E1B648329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08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表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08005"/>
              </p:ext>
            </p:extLst>
          </p:nvPr>
        </p:nvGraphicFramePr>
        <p:xfrm>
          <a:off x="2125994" y="781900"/>
          <a:ext cx="2308845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8845">
                  <a:extLst>
                    <a:ext uri="{9D8B030D-6E8A-4147-A177-3AD203B41FA5}">
                      <a16:colId xmlns:a16="http://schemas.microsoft.com/office/drawing/2014/main" val="1291392292"/>
                    </a:ext>
                  </a:extLst>
                </a:gridCol>
              </a:tblGrid>
              <a:tr h="5831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メニューモード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164101"/>
                  </a:ext>
                </a:extLst>
              </a:tr>
              <a:tr h="283060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08490"/>
                  </a:ext>
                </a:extLst>
              </a:tr>
            </a:tbl>
          </a:graphicData>
        </a:graphic>
      </p:graphicFrame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091161A-2188-4D4D-95EA-AA2F25120B88}"/>
              </a:ext>
            </a:extLst>
          </p:cNvPr>
          <p:cNvGrpSpPr/>
          <p:nvPr/>
        </p:nvGrpSpPr>
        <p:grpSpPr>
          <a:xfrm>
            <a:off x="787520" y="1182261"/>
            <a:ext cx="262410" cy="580742"/>
            <a:chOff x="2095704" y="1751309"/>
            <a:chExt cx="721552" cy="1231444"/>
          </a:xfrm>
        </p:grpSpPr>
        <p:sp>
          <p:nvSpPr>
            <p:cNvPr id="3" name="円/楕円 36">
              <a:extLst>
                <a:ext uri="{FF2B5EF4-FFF2-40B4-BE49-F238E27FC236}">
                  <a16:creationId xmlns:a16="http://schemas.microsoft.com/office/drawing/2014/main" id="{F5B8BD9F-FBC8-4D47-A0A1-38AEEF7AEA56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40"/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0FBDC022-B7FB-224A-894A-79426A6027DA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505D739E-E156-9A45-90F9-0BFE72D76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7ADAD179-4273-8A4C-B9F1-5BFA164379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69CCF54-5EC9-864E-A899-95DD6CB6B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D1CF51A8-A698-E84F-A641-C142766E7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13" name="楕円 12"/>
          <p:cNvSpPr/>
          <p:nvPr/>
        </p:nvSpPr>
        <p:spPr>
          <a:xfrm>
            <a:off x="2352071" y="1598190"/>
            <a:ext cx="1821246" cy="360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/>
              <a:t>レース</a:t>
            </a:r>
            <a:r>
              <a:rPr kumimoji="1" lang="ja-JP" altLang="en-US" sz="1200" dirty="0"/>
              <a:t>モード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091161A-2188-4D4D-95EA-AA2F25120B88}"/>
              </a:ext>
            </a:extLst>
          </p:cNvPr>
          <p:cNvGrpSpPr/>
          <p:nvPr/>
        </p:nvGrpSpPr>
        <p:grpSpPr>
          <a:xfrm>
            <a:off x="762808" y="2860074"/>
            <a:ext cx="262410" cy="580742"/>
            <a:chOff x="2095704" y="1751309"/>
            <a:chExt cx="721552" cy="1231444"/>
          </a:xfrm>
        </p:grpSpPr>
        <p:sp>
          <p:nvSpPr>
            <p:cNvPr id="21" name="円/楕円 36">
              <a:extLst>
                <a:ext uri="{FF2B5EF4-FFF2-40B4-BE49-F238E27FC236}">
                  <a16:creationId xmlns:a16="http://schemas.microsoft.com/office/drawing/2014/main" id="{F5B8BD9F-FBC8-4D47-A0A1-38AEEF7AEA56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40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0FBDC022-B7FB-224A-894A-79426A6027DA}"/>
                </a:ext>
              </a:extLst>
            </p:cNvPr>
            <p:cNvCxnSpPr>
              <a:cxnSpLocks/>
              <a:stCxn id="21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05D739E-E156-9A45-90F9-0BFE72D76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7ADAD179-4273-8A4C-B9F1-5BFA164379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669CCF54-5EC9-864E-A899-95DD6CB6B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D1CF51A8-A698-E84F-A641-C142766E7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28" name="テキスト ボックス 27"/>
          <p:cNvSpPr txBox="1"/>
          <p:nvPr/>
        </p:nvSpPr>
        <p:spPr>
          <a:xfrm>
            <a:off x="250946" y="1851937"/>
            <a:ext cx="133882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6264" y="3740073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dirty="0" smtClean="0"/>
              <a:t>車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1142929" y="654186"/>
            <a:ext cx="1158436" cy="101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1142929" y="1842394"/>
            <a:ext cx="1158436" cy="36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EE097560-C42A-0A42-8D84-0185CC4F25D7}"/>
              </a:ext>
            </a:extLst>
          </p:cNvPr>
          <p:cNvGrpSpPr/>
          <p:nvPr/>
        </p:nvGrpSpPr>
        <p:grpSpPr>
          <a:xfrm>
            <a:off x="5393235" y="2547914"/>
            <a:ext cx="1107997" cy="1600775"/>
            <a:chOff x="1902483" y="1751309"/>
            <a:chExt cx="1107997" cy="1600775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7BE66A3D-CA84-5E4D-BD2E-BC91DFB8AF0B}"/>
                </a:ext>
              </a:extLst>
            </p:cNvPr>
            <p:cNvGrpSpPr/>
            <p:nvPr/>
          </p:nvGrpSpPr>
          <p:grpSpPr>
            <a:xfrm>
              <a:off x="2095704" y="1751309"/>
              <a:ext cx="721552" cy="1231444"/>
              <a:chOff x="2095704" y="1751309"/>
              <a:chExt cx="721552" cy="1231444"/>
            </a:xfrm>
          </p:grpSpPr>
          <p:sp>
            <p:nvSpPr>
              <p:cNvPr id="38" name="円/楕円 45">
                <a:extLst>
                  <a:ext uri="{FF2B5EF4-FFF2-40B4-BE49-F238E27FC236}">
                    <a16:creationId xmlns:a16="http://schemas.microsoft.com/office/drawing/2014/main" id="{23815155-1CA2-3D45-AC31-926CD588CF2A}"/>
                  </a:ext>
                </a:extLst>
              </p:cNvPr>
              <p:cNvSpPr/>
              <p:nvPr/>
            </p:nvSpPr>
            <p:spPr>
              <a:xfrm>
                <a:off x="2200759" y="1751309"/>
                <a:ext cx="511444" cy="51144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7A531DCD-5B88-1F4B-AF36-9CD0F4986EBC}"/>
                  </a:ext>
                </a:extLst>
              </p:cNvPr>
              <p:cNvCxnSpPr>
                <a:cxnSpLocks/>
                <a:stCxn id="38" idx="4"/>
              </p:cNvCxnSpPr>
              <p:nvPr/>
            </p:nvCxnSpPr>
            <p:spPr>
              <a:xfrm>
                <a:off x="2456481" y="2262752"/>
                <a:ext cx="0" cy="360000"/>
              </a:xfrm>
              <a:prstGeom prst="lin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C02C3AC9-4FEF-A844-A0E9-AFA277E47B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5705" y="2623710"/>
                <a:ext cx="360775" cy="359042"/>
              </a:xfrm>
              <a:prstGeom prst="lin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AAF7F5B4-904F-D042-B3EC-0E847C046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56481" y="2622753"/>
                <a:ext cx="360775" cy="360000"/>
              </a:xfrm>
              <a:prstGeom prst="lin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E1A4EDBB-B27D-8448-B0B2-63A417ABC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6480" y="2328657"/>
                <a:ext cx="360775" cy="0"/>
              </a:xfrm>
              <a:prstGeom prst="lin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40301B1B-6681-2440-B293-D6C1D3A69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95704" y="2328657"/>
                <a:ext cx="360775" cy="0"/>
              </a:xfrm>
              <a:prstGeom prst="line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D6F57841-1B83-4D44-887F-0E611ACFF747}"/>
                </a:ext>
              </a:extLst>
            </p:cNvPr>
            <p:cNvSpPr txBox="1"/>
            <p:nvPr/>
          </p:nvSpPr>
          <p:spPr>
            <a:xfrm>
              <a:off x="1902483" y="2982752"/>
              <a:ext cx="110799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ja-JP" altLang="en-US"/>
                <a:t>システム</a:t>
              </a:r>
              <a:endParaRPr kumimoji="1" lang="ja-JP" altLang="en-US"/>
            </a:p>
          </p:txBody>
        </p:sp>
      </p:grpSp>
      <p:sp>
        <p:nvSpPr>
          <p:cNvPr id="51" name="楕円 50"/>
          <p:cNvSpPr/>
          <p:nvPr/>
        </p:nvSpPr>
        <p:spPr>
          <a:xfrm>
            <a:off x="2352071" y="2207428"/>
            <a:ext cx="1821246" cy="4142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マルチモード</a:t>
            </a:r>
            <a:endParaRPr kumimoji="1" lang="ja-JP" altLang="en-US" sz="1200" dirty="0"/>
          </a:p>
        </p:txBody>
      </p:sp>
      <p:sp>
        <p:nvSpPr>
          <p:cNvPr id="53" name="楕円 52"/>
          <p:cNvSpPr/>
          <p:nvPr/>
        </p:nvSpPr>
        <p:spPr>
          <a:xfrm>
            <a:off x="2330127" y="2877557"/>
            <a:ext cx="1821246" cy="4142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ワールドモード</a:t>
            </a:r>
            <a:endParaRPr kumimoji="1" lang="ja-JP" altLang="en-US" sz="1200" dirty="0"/>
          </a:p>
        </p:txBody>
      </p:sp>
      <p:sp>
        <p:nvSpPr>
          <p:cNvPr id="55" name="楕円 54"/>
          <p:cNvSpPr/>
          <p:nvPr/>
        </p:nvSpPr>
        <p:spPr>
          <a:xfrm>
            <a:off x="2340853" y="3580786"/>
            <a:ext cx="1821246" cy="4142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オプションモード</a:t>
            </a:r>
            <a:endParaRPr kumimoji="1" lang="ja-JP" altLang="en-US" sz="1050" dirty="0"/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1142929" y="792214"/>
            <a:ext cx="1209142" cy="148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1131711" y="903137"/>
            <a:ext cx="1198416" cy="203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1131711" y="1036560"/>
            <a:ext cx="1220360" cy="267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1153029" y="2328025"/>
            <a:ext cx="1164357" cy="3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1136241" y="2434953"/>
            <a:ext cx="1119915" cy="57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flipH="1" flipV="1">
            <a:off x="4434839" y="3196902"/>
            <a:ext cx="958396" cy="10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7" name="表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43296"/>
              </p:ext>
            </p:extLst>
          </p:nvPr>
        </p:nvGraphicFramePr>
        <p:xfrm>
          <a:off x="2125994" y="4641988"/>
          <a:ext cx="2308845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8845">
                  <a:extLst>
                    <a:ext uri="{9D8B030D-6E8A-4147-A177-3AD203B41FA5}">
                      <a16:colId xmlns:a16="http://schemas.microsoft.com/office/drawing/2014/main" val="1291392292"/>
                    </a:ext>
                  </a:extLst>
                </a:gridCol>
              </a:tblGrid>
              <a:tr h="5831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オプションモード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164101"/>
                  </a:ext>
                </a:extLst>
              </a:tr>
              <a:tr h="283060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08490"/>
                  </a:ext>
                </a:extLst>
              </a:tr>
            </a:tbl>
          </a:graphicData>
        </a:graphic>
      </p:graphicFrame>
      <p:sp>
        <p:nvSpPr>
          <p:cNvPr id="79" name="楕円 78"/>
          <p:cNvSpPr/>
          <p:nvPr/>
        </p:nvSpPr>
        <p:spPr>
          <a:xfrm>
            <a:off x="2256156" y="5573848"/>
            <a:ext cx="2034525" cy="407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調節</a:t>
            </a:r>
            <a:endParaRPr kumimoji="1" lang="en-US" altLang="ja-JP" dirty="0" smtClean="0"/>
          </a:p>
        </p:txBody>
      </p:sp>
      <p:sp>
        <p:nvSpPr>
          <p:cNvPr id="80" name="楕円 79"/>
          <p:cNvSpPr/>
          <p:nvPr/>
        </p:nvSpPr>
        <p:spPr>
          <a:xfrm>
            <a:off x="2256156" y="6267421"/>
            <a:ext cx="2034525" cy="4078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BGM</a:t>
            </a:r>
            <a:r>
              <a:rPr kumimoji="1" lang="ja-JP" altLang="en-US" dirty="0" smtClean="0"/>
              <a:t>調節</a:t>
            </a:r>
            <a:endParaRPr kumimoji="1" lang="en-US" altLang="ja-JP" dirty="0" smtClean="0"/>
          </a:p>
        </p:txBody>
      </p:sp>
      <p:sp>
        <p:nvSpPr>
          <p:cNvPr id="81" name="楕円 80"/>
          <p:cNvSpPr/>
          <p:nvPr/>
        </p:nvSpPr>
        <p:spPr>
          <a:xfrm>
            <a:off x="2245431" y="6960994"/>
            <a:ext cx="2034525" cy="7567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録画データを再生する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9499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87167"/>
              </p:ext>
            </p:extLst>
          </p:nvPr>
        </p:nvGraphicFramePr>
        <p:xfrm>
          <a:off x="1479705" y="804760"/>
          <a:ext cx="3808575" cy="385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8575">
                  <a:extLst>
                    <a:ext uri="{9D8B030D-6E8A-4147-A177-3AD203B41FA5}">
                      <a16:colId xmlns:a16="http://schemas.microsoft.com/office/drawing/2014/main" val="1291392292"/>
                    </a:ext>
                  </a:extLst>
                </a:gridCol>
              </a:tblGrid>
              <a:tr h="6591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レースモード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164101"/>
                  </a:ext>
                </a:extLst>
              </a:tr>
              <a:tr h="319951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08490"/>
                  </a:ext>
                </a:extLst>
              </a:tr>
            </a:tbl>
          </a:graphicData>
        </a:graphic>
      </p:graphicFrame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2091161A-2188-4D4D-95EA-AA2F25120B88}"/>
              </a:ext>
            </a:extLst>
          </p:cNvPr>
          <p:cNvGrpSpPr/>
          <p:nvPr/>
        </p:nvGrpSpPr>
        <p:grpSpPr>
          <a:xfrm>
            <a:off x="482279" y="1349883"/>
            <a:ext cx="262410" cy="580742"/>
            <a:chOff x="2095704" y="1751309"/>
            <a:chExt cx="721552" cy="1231444"/>
          </a:xfrm>
        </p:grpSpPr>
        <p:sp>
          <p:nvSpPr>
            <p:cNvPr id="34" name="円/楕円 36">
              <a:extLst>
                <a:ext uri="{FF2B5EF4-FFF2-40B4-BE49-F238E27FC236}">
                  <a16:creationId xmlns:a16="http://schemas.microsoft.com/office/drawing/2014/main" id="{F5B8BD9F-FBC8-4D47-A0A1-38AEEF7AEA56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40"/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0FBDC022-B7FB-224A-894A-79426A6027DA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505D739E-E156-9A45-90F9-0BFE72D76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7ADAD179-4273-8A4C-B9F1-5BFA164379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669CCF54-5EC9-864E-A899-95DD6CB6B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D1CF51A8-A698-E84F-A641-C142766E7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40" name="テキスト ボックス 39"/>
          <p:cNvSpPr txBox="1"/>
          <p:nvPr/>
        </p:nvSpPr>
        <p:spPr>
          <a:xfrm>
            <a:off x="9672" y="2097175"/>
            <a:ext cx="133882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41" name="楕円 40"/>
          <p:cNvSpPr/>
          <p:nvPr/>
        </p:nvSpPr>
        <p:spPr>
          <a:xfrm>
            <a:off x="1610909" y="1620000"/>
            <a:ext cx="1848571" cy="6212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車を選択する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970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898086"/>
              </p:ext>
            </p:extLst>
          </p:nvPr>
        </p:nvGraphicFramePr>
        <p:xfrm>
          <a:off x="1745209" y="2973329"/>
          <a:ext cx="3274760" cy="397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4760">
                  <a:extLst>
                    <a:ext uri="{9D8B030D-6E8A-4147-A177-3AD203B41FA5}">
                      <a16:colId xmlns:a16="http://schemas.microsoft.com/office/drawing/2014/main" val="1149741761"/>
                    </a:ext>
                  </a:extLst>
                </a:gridCol>
              </a:tblGrid>
              <a:tr h="239304">
                <a:tc>
                  <a:txBody>
                    <a:bodyPr/>
                    <a:lstStyle/>
                    <a:p>
                      <a:pPr algn="ctr"/>
                      <a:endParaRPr kumimoji="1" lang="en-US" altLang="ja-JP" sz="900" dirty="0" smtClean="0"/>
                    </a:p>
                  </a:txBody>
                  <a:tcPr marL="57921" marR="57921" marT="28960" marB="28960" anchor="ctr"/>
                </a:tc>
                <a:extLst>
                  <a:ext uri="{0D108BD9-81ED-4DB2-BD59-A6C34878D82A}">
                    <a16:rowId xmlns:a16="http://schemas.microsoft.com/office/drawing/2014/main" val="3715341849"/>
                  </a:ext>
                </a:extLst>
              </a:tr>
              <a:tr h="3739753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L="57921" marR="57921" marT="28960" marB="28960"/>
                </a:tc>
                <a:extLst>
                  <a:ext uri="{0D108BD9-81ED-4DB2-BD59-A6C34878D82A}">
                    <a16:rowId xmlns:a16="http://schemas.microsoft.com/office/drawing/2014/main" val="2645599424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691395" y="4214152"/>
            <a:ext cx="622286" cy="2677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1140" dirty="0"/>
              <a:t>ホスト</a:t>
            </a:r>
            <a:endParaRPr kumimoji="1" lang="en-US" altLang="ja-JP" sz="114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1395" y="6108747"/>
            <a:ext cx="622286" cy="2677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1140" dirty="0"/>
              <a:t>ゲスト</a:t>
            </a:r>
            <a:endParaRPr kumimoji="1" lang="en-US" altLang="ja-JP" sz="1140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091161A-2188-4D4D-95EA-AA2F25120B88}"/>
              </a:ext>
            </a:extLst>
          </p:cNvPr>
          <p:cNvGrpSpPr/>
          <p:nvPr/>
        </p:nvGrpSpPr>
        <p:grpSpPr>
          <a:xfrm>
            <a:off x="927590" y="3371313"/>
            <a:ext cx="262410" cy="580742"/>
            <a:chOff x="2095704" y="1751309"/>
            <a:chExt cx="721552" cy="1231444"/>
          </a:xfrm>
        </p:grpSpPr>
        <p:sp>
          <p:nvSpPr>
            <p:cNvPr id="28" name="円/楕円 36">
              <a:extLst>
                <a:ext uri="{FF2B5EF4-FFF2-40B4-BE49-F238E27FC236}">
                  <a16:creationId xmlns:a16="http://schemas.microsoft.com/office/drawing/2014/main" id="{F5B8BD9F-FBC8-4D47-A0A1-38AEEF7AEA56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40"/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FBDC022-B7FB-224A-894A-79426A6027DA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505D739E-E156-9A45-90F9-0BFE72D76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ADAD179-4273-8A4C-B9F1-5BFA164379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669CCF54-5EC9-864E-A899-95DD6CB6B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1CF51A8-A698-E84F-A641-C142766E7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091161A-2188-4D4D-95EA-AA2F25120B88}"/>
              </a:ext>
            </a:extLst>
          </p:cNvPr>
          <p:cNvGrpSpPr/>
          <p:nvPr/>
        </p:nvGrpSpPr>
        <p:grpSpPr>
          <a:xfrm>
            <a:off x="5613383" y="2682958"/>
            <a:ext cx="262410" cy="580742"/>
            <a:chOff x="2095704" y="1751309"/>
            <a:chExt cx="721552" cy="1231444"/>
          </a:xfrm>
        </p:grpSpPr>
        <p:sp>
          <p:nvSpPr>
            <p:cNvPr id="35" name="円/楕円 36">
              <a:extLst>
                <a:ext uri="{FF2B5EF4-FFF2-40B4-BE49-F238E27FC236}">
                  <a16:creationId xmlns:a16="http://schemas.microsoft.com/office/drawing/2014/main" id="{F5B8BD9F-FBC8-4D47-A0A1-38AEEF7AEA56}"/>
                </a:ext>
              </a:extLst>
            </p:cNvPr>
            <p:cNvSpPr/>
            <p:nvPr/>
          </p:nvSpPr>
          <p:spPr>
            <a:xfrm>
              <a:off x="2200759" y="1751309"/>
              <a:ext cx="511444" cy="51144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40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0FBDC022-B7FB-224A-894A-79426A6027DA}"/>
                </a:ext>
              </a:extLst>
            </p:cNvPr>
            <p:cNvCxnSpPr>
              <a:cxnSpLocks/>
              <a:stCxn id="35" idx="4"/>
            </p:cNvCxnSpPr>
            <p:nvPr/>
          </p:nvCxnSpPr>
          <p:spPr>
            <a:xfrm>
              <a:off x="2456481" y="2262752"/>
              <a:ext cx="0" cy="360000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505D739E-E156-9A45-90F9-0BFE72D76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5705" y="2623710"/>
              <a:ext cx="360775" cy="359042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7ADAD179-4273-8A4C-B9F1-5BFA164379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6481" y="2622753"/>
              <a:ext cx="360775" cy="360000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669CCF54-5EC9-864E-A899-95DD6CB6B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6480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D1CF51A8-A698-E84F-A641-C142766E7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5704" y="2328657"/>
              <a:ext cx="360775" cy="0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41" name="テキスト ボックス 40"/>
          <p:cNvSpPr txBox="1"/>
          <p:nvPr/>
        </p:nvSpPr>
        <p:spPr>
          <a:xfrm>
            <a:off x="5287571" y="3663122"/>
            <a:ext cx="914033" cy="26776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1140" dirty="0"/>
              <a:t>プレイヤー</a:t>
            </a:r>
            <a:endParaRPr kumimoji="1" lang="en-US" altLang="ja-JP" sz="1140" dirty="0"/>
          </a:p>
        </p:txBody>
      </p:sp>
    </p:spTree>
    <p:extLst>
      <p:ext uri="{BB962C8B-B14F-4D97-AF65-F5344CB8AC3E}">
        <p14:creationId xmlns:p14="http://schemas.microsoft.com/office/powerpoint/2010/main" val="78593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27</Words>
  <Application>Microsoft Office PowerPoint</Application>
  <PresentationFormat>A4 210 x 297 mm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7</cp:revision>
  <dcterms:created xsi:type="dcterms:W3CDTF">2019-10-28T03:02:12Z</dcterms:created>
  <dcterms:modified xsi:type="dcterms:W3CDTF">2019-10-28T04:06:50Z</dcterms:modified>
</cp:coreProperties>
</file>