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4" autoAdjust="0"/>
    <p:restoredTop sz="94660"/>
  </p:normalViewPr>
  <p:slideViewPr>
    <p:cSldViewPr snapToGrid="0">
      <p:cViewPr varScale="1">
        <p:scale>
          <a:sx n="38" d="100"/>
          <a:sy n="38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3BF8-7252-4E73-8101-4BF8376E94F5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65-ECE2-4543-AB38-AB53977E7D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63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3BF8-7252-4E73-8101-4BF8376E94F5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65-ECE2-4543-AB38-AB53977E7D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64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3BF8-7252-4E73-8101-4BF8376E94F5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65-ECE2-4543-AB38-AB53977E7D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22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3BF8-7252-4E73-8101-4BF8376E94F5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65-ECE2-4543-AB38-AB53977E7D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18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3BF8-7252-4E73-8101-4BF8376E94F5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65-ECE2-4543-AB38-AB53977E7D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58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3BF8-7252-4E73-8101-4BF8376E94F5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65-ECE2-4543-AB38-AB53977E7D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16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3BF8-7252-4E73-8101-4BF8376E94F5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65-ECE2-4543-AB38-AB53977E7D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25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3BF8-7252-4E73-8101-4BF8376E94F5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65-ECE2-4543-AB38-AB53977E7D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45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3BF8-7252-4E73-8101-4BF8376E94F5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65-ECE2-4543-AB38-AB53977E7D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11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3BF8-7252-4E73-8101-4BF8376E94F5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65-ECE2-4543-AB38-AB53977E7D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47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3BF8-7252-4E73-8101-4BF8376E94F5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65-ECE2-4543-AB38-AB53977E7D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08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73BF8-7252-4E73-8101-4BF8376E94F5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A2265-ECE2-4543-AB38-AB53977E7D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71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BE66A3D-CA84-5E4D-BD2E-BC91DFB8AF0B}"/>
              </a:ext>
            </a:extLst>
          </p:cNvPr>
          <p:cNvGrpSpPr/>
          <p:nvPr/>
        </p:nvGrpSpPr>
        <p:grpSpPr>
          <a:xfrm>
            <a:off x="1440017" y="1198216"/>
            <a:ext cx="355556" cy="655079"/>
            <a:chOff x="2095704" y="1751309"/>
            <a:chExt cx="721552" cy="1231444"/>
          </a:xfrm>
        </p:grpSpPr>
        <p:sp>
          <p:nvSpPr>
            <p:cNvPr id="6" name="円/楕円 45">
              <a:extLst>
                <a:ext uri="{FF2B5EF4-FFF2-40B4-BE49-F238E27FC236}">
                  <a16:creationId xmlns:a16="http://schemas.microsoft.com/office/drawing/2014/main" id="{23815155-1CA2-3D45-AC31-926CD588CF2A}"/>
                </a:ext>
              </a:extLst>
            </p:cNvPr>
            <p:cNvSpPr/>
            <p:nvPr/>
          </p:nvSpPr>
          <p:spPr>
            <a:xfrm>
              <a:off x="2200759" y="1751309"/>
              <a:ext cx="511444" cy="51144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12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7A531DCD-5B88-1F4B-AF36-9CD0F4986EBC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2456481" y="2262752"/>
              <a:ext cx="0" cy="36000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C02C3AC9-4FEF-A844-A0E9-AFA277E47B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5705" y="2623710"/>
              <a:ext cx="360775" cy="359042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AAF7F5B4-904F-D042-B3EC-0E847C0464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6481" y="2622753"/>
              <a:ext cx="360775" cy="36000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E1A4EDBB-B27D-8448-B0B2-63A417ABC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6480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40301B1B-6681-2440-B293-D6C1D3A69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5704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  <p:sp>
        <p:nvSpPr>
          <p:cNvPr id="12" name="テキスト ボックス 11"/>
          <p:cNvSpPr txBox="1"/>
          <p:nvPr/>
        </p:nvSpPr>
        <p:spPr>
          <a:xfrm>
            <a:off x="1260633" y="1928255"/>
            <a:ext cx="95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ホスト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1897039" y="1496073"/>
            <a:ext cx="218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3118514" y="2352422"/>
            <a:ext cx="2361063" cy="65507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BE66A3D-CA84-5E4D-BD2E-BC91DFB8AF0B}"/>
              </a:ext>
            </a:extLst>
          </p:cNvPr>
          <p:cNvGrpSpPr/>
          <p:nvPr/>
        </p:nvGrpSpPr>
        <p:grpSpPr>
          <a:xfrm>
            <a:off x="1566028" y="3502078"/>
            <a:ext cx="355556" cy="655079"/>
            <a:chOff x="2095704" y="1751309"/>
            <a:chExt cx="721552" cy="1231444"/>
          </a:xfrm>
        </p:grpSpPr>
        <p:sp>
          <p:nvSpPr>
            <p:cNvPr id="17" name="円/楕円 45">
              <a:extLst>
                <a:ext uri="{FF2B5EF4-FFF2-40B4-BE49-F238E27FC236}">
                  <a16:creationId xmlns:a16="http://schemas.microsoft.com/office/drawing/2014/main" id="{23815155-1CA2-3D45-AC31-926CD588CF2A}"/>
                </a:ext>
              </a:extLst>
            </p:cNvPr>
            <p:cNvSpPr/>
            <p:nvPr/>
          </p:nvSpPr>
          <p:spPr>
            <a:xfrm>
              <a:off x="2200759" y="1751309"/>
              <a:ext cx="511444" cy="51144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12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7A531DCD-5B88-1F4B-AF36-9CD0F4986EBC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2456481" y="2262752"/>
              <a:ext cx="0" cy="36000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C02C3AC9-4FEF-A844-A0E9-AFA277E47B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5705" y="2623710"/>
              <a:ext cx="360775" cy="359042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AAF7F5B4-904F-D042-B3EC-0E847C0464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6481" y="2622753"/>
              <a:ext cx="360775" cy="36000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E1A4EDBB-B27D-8448-B0B2-63A417ABC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6480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40301B1B-6681-2440-B293-D6C1D3A69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5704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  <p:sp>
        <p:nvSpPr>
          <p:cNvPr id="23" name="テキスト ボックス 22"/>
          <p:cNvSpPr txBox="1"/>
          <p:nvPr/>
        </p:nvSpPr>
        <p:spPr>
          <a:xfrm>
            <a:off x="1420779" y="4250760"/>
            <a:ext cx="95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ゲスト</a:t>
            </a:r>
            <a:endParaRPr kumimoji="1" lang="ja-JP" altLang="en-US" dirty="0"/>
          </a:p>
        </p:txBody>
      </p:sp>
      <p:sp>
        <p:nvSpPr>
          <p:cNvPr id="24" name="楕円 23"/>
          <p:cNvSpPr/>
          <p:nvPr/>
        </p:nvSpPr>
        <p:spPr>
          <a:xfrm>
            <a:off x="2180231" y="1169477"/>
            <a:ext cx="1723029" cy="65507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ルームを作る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3637130" y="1783332"/>
            <a:ext cx="661916" cy="50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2115403" y="2952028"/>
            <a:ext cx="1105469" cy="101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5611504" y="2743328"/>
            <a:ext cx="352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/>
          <p:cNvSpPr/>
          <p:nvPr/>
        </p:nvSpPr>
        <p:spPr>
          <a:xfrm>
            <a:off x="5995916" y="2415789"/>
            <a:ext cx="2361063" cy="65507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ゲーム</a:t>
            </a:r>
            <a:endParaRPr kumimoji="1" lang="ja-JP" altLang="en-US" dirty="0"/>
          </a:p>
        </p:txBody>
      </p:sp>
      <p:sp>
        <p:nvSpPr>
          <p:cNvPr id="31" name="楕円 30"/>
          <p:cNvSpPr/>
          <p:nvPr/>
        </p:nvSpPr>
        <p:spPr>
          <a:xfrm>
            <a:off x="8873318" y="2420661"/>
            <a:ext cx="2361063" cy="65507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ログアウト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8452513" y="2743328"/>
            <a:ext cx="391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7BE66A3D-CA84-5E4D-BD2E-BC91DFB8AF0B}"/>
              </a:ext>
            </a:extLst>
          </p:cNvPr>
          <p:cNvGrpSpPr/>
          <p:nvPr/>
        </p:nvGrpSpPr>
        <p:grpSpPr>
          <a:xfrm>
            <a:off x="442399" y="2628065"/>
            <a:ext cx="355556" cy="655079"/>
            <a:chOff x="2095704" y="1751309"/>
            <a:chExt cx="721552" cy="1231444"/>
          </a:xfrm>
        </p:grpSpPr>
        <p:sp>
          <p:nvSpPr>
            <p:cNvPr id="39" name="円/楕円 45">
              <a:extLst>
                <a:ext uri="{FF2B5EF4-FFF2-40B4-BE49-F238E27FC236}">
                  <a16:creationId xmlns:a16="http://schemas.microsoft.com/office/drawing/2014/main" id="{23815155-1CA2-3D45-AC31-926CD588CF2A}"/>
                </a:ext>
              </a:extLst>
            </p:cNvPr>
            <p:cNvSpPr/>
            <p:nvPr/>
          </p:nvSpPr>
          <p:spPr>
            <a:xfrm>
              <a:off x="2200759" y="1751309"/>
              <a:ext cx="511444" cy="51144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12"/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A531DCD-5B88-1F4B-AF36-9CD0F4986EBC}"/>
                </a:ext>
              </a:extLst>
            </p:cNvPr>
            <p:cNvCxnSpPr>
              <a:cxnSpLocks/>
              <a:stCxn id="39" idx="4"/>
            </p:cNvCxnSpPr>
            <p:nvPr/>
          </p:nvCxnSpPr>
          <p:spPr>
            <a:xfrm>
              <a:off x="2456481" y="2262752"/>
              <a:ext cx="0" cy="36000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C02C3AC9-4FEF-A844-A0E9-AFA277E47B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5705" y="2623710"/>
              <a:ext cx="360775" cy="359042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AAF7F5B4-904F-D042-B3EC-0E847C0464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6481" y="2622753"/>
              <a:ext cx="360775" cy="36000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E1A4EDBB-B27D-8448-B0B2-63A417ABC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6480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40301B1B-6681-2440-B293-D6C1D3A69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5704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  <p:sp>
        <p:nvSpPr>
          <p:cNvPr id="52" name="テキスト ボックス 51"/>
          <p:cNvSpPr txBox="1"/>
          <p:nvPr/>
        </p:nvSpPr>
        <p:spPr>
          <a:xfrm>
            <a:off x="-73652" y="3385148"/>
            <a:ext cx="138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プレイヤ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p:cxnSp>
        <p:nvCxnSpPr>
          <p:cNvPr id="55" name="直線矢印コネクタ 54"/>
          <p:cNvCxnSpPr>
            <a:endCxn id="52" idx="3"/>
          </p:cNvCxnSpPr>
          <p:nvPr/>
        </p:nvCxnSpPr>
        <p:spPr>
          <a:xfrm>
            <a:off x="925416" y="3155587"/>
            <a:ext cx="388590" cy="41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V="1">
            <a:off x="964475" y="2354222"/>
            <a:ext cx="239972" cy="394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976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4</cp:revision>
  <dcterms:created xsi:type="dcterms:W3CDTF">2019-12-10T02:51:09Z</dcterms:created>
  <dcterms:modified xsi:type="dcterms:W3CDTF">2019-12-10T03:12:58Z</dcterms:modified>
</cp:coreProperties>
</file>